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76F679-ABC6-46DB-B706-D8DE5FA8D35F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ズッキーニ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5B896D-126E-4C23-ADC4-C611C9B39BCC}"/>
              </a:ext>
            </a:extLst>
          </p:cNvPr>
          <p:cNvGrpSpPr/>
          <p:nvPr/>
        </p:nvGrpSpPr>
        <p:grpSpPr>
          <a:xfrm>
            <a:off x="3652850" y="1777524"/>
            <a:ext cx="2475635" cy="890760"/>
            <a:chOff x="4452950" y="1802513"/>
            <a:chExt cx="2475635" cy="89076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E00CF61-D224-4C78-92A0-28CF92FF8E15}"/>
                </a:ext>
              </a:extLst>
            </p:cNvPr>
            <p:cNvGrpSpPr/>
            <p:nvPr/>
          </p:nvGrpSpPr>
          <p:grpSpPr>
            <a:xfrm rot="3600000">
              <a:off x="5240638" y="1014825"/>
              <a:ext cx="503030" cy="2078406"/>
              <a:chOff x="3656600" y="2449857"/>
              <a:chExt cx="529638" cy="2188344"/>
            </a:xfrm>
          </p:grpSpPr>
          <p:sp>
            <p:nvSpPr>
              <p:cNvPr id="15" name="楕円 24">
                <a:extLst>
                  <a:ext uri="{FF2B5EF4-FFF2-40B4-BE49-F238E27FC236}">
                    <a16:creationId xmlns:a16="http://schemas.microsoft.com/office/drawing/2014/main" id="{9FF79B18-1EC0-4622-BFBC-3F8A64B5F04D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24">
                <a:extLst>
                  <a:ext uri="{FF2B5EF4-FFF2-40B4-BE49-F238E27FC236}">
                    <a16:creationId xmlns:a16="http://schemas.microsoft.com/office/drawing/2014/main" id="{7A46BF06-F090-4A03-8C38-9359CE0843A8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24">
                <a:extLst>
                  <a:ext uri="{FF2B5EF4-FFF2-40B4-BE49-F238E27FC236}">
                    <a16:creationId xmlns:a16="http://schemas.microsoft.com/office/drawing/2014/main" id="{E23B058E-AE1C-483C-B8E1-42F857138113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68807B5-560B-45E3-862A-1C33427B8195}"/>
                  </a:ext>
                </a:extLst>
              </p:cNvPr>
              <p:cNvSpPr/>
              <p:nvPr/>
            </p:nvSpPr>
            <p:spPr bwMode="auto">
              <a:xfrm rot="10800000">
                <a:off x="3811225" y="2449857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B281A9-4BF2-4952-825C-846AB08445DB}"/>
                </a:ext>
              </a:extLst>
            </p:cNvPr>
            <p:cNvGrpSpPr/>
            <p:nvPr/>
          </p:nvGrpSpPr>
          <p:grpSpPr>
            <a:xfrm rot="4592918">
              <a:off x="5635838" y="1324343"/>
              <a:ext cx="503030" cy="2070700"/>
              <a:chOff x="3656600" y="2457971"/>
              <a:chExt cx="529638" cy="2180230"/>
            </a:xfrm>
          </p:grpSpPr>
          <p:sp>
            <p:nvSpPr>
              <p:cNvPr id="11" name="楕円 24">
                <a:extLst>
                  <a:ext uri="{FF2B5EF4-FFF2-40B4-BE49-F238E27FC236}">
                    <a16:creationId xmlns:a16="http://schemas.microsoft.com/office/drawing/2014/main" id="{BDF040BE-EB71-4B30-8B56-50E5BDF18F36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4">
                <a:extLst>
                  <a:ext uri="{FF2B5EF4-FFF2-40B4-BE49-F238E27FC236}">
                    <a16:creationId xmlns:a16="http://schemas.microsoft.com/office/drawing/2014/main" id="{A276C943-76B9-4FA9-9172-20F1BEEEBF6E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24">
                <a:extLst>
                  <a:ext uri="{FF2B5EF4-FFF2-40B4-BE49-F238E27FC236}">
                    <a16:creationId xmlns:a16="http://schemas.microsoft.com/office/drawing/2014/main" id="{7C5A9B13-9B9C-416C-9520-53967A3822BA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74E09A6-3E33-4947-8F60-CB3BF16710D9}"/>
                  </a:ext>
                </a:extLst>
              </p:cNvPr>
              <p:cNvSpPr/>
              <p:nvPr/>
            </p:nvSpPr>
            <p:spPr bwMode="auto">
              <a:xfrm rot="10707082">
                <a:off x="3807460" y="2457971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686EB1B-4144-4898-B188-8093ACB310E0}"/>
                </a:ext>
              </a:extLst>
            </p:cNvPr>
            <p:cNvGrpSpPr/>
            <p:nvPr/>
          </p:nvGrpSpPr>
          <p:grpSpPr>
            <a:xfrm rot="3622904">
              <a:off x="5637585" y="1402272"/>
              <a:ext cx="503030" cy="2078971"/>
              <a:chOff x="3656600" y="2449262"/>
              <a:chExt cx="529638" cy="2188939"/>
            </a:xfrm>
          </p:grpSpPr>
          <p:sp>
            <p:nvSpPr>
              <p:cNvPr id="7" name="楕円 24">
                <a:extLst>
                  <a:ext uri="{FF2B5EF4-FFF2-40B4-BE49-F238E27FC236}">
                    <a16:creationId xmlns:a16="http://schemas.microsoft.com/office/drawing/2014/main" id="{97AAA2FF-2005-4372-A1E0-809EC2E4F4FA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24">
                <a:extLst>
                  <a:ext uri="{FF2B5EF4-FFF2-40B4-BE49-F238E27FC236}">
                    <a16:creationId xmlns:a16="http://schemas.microsoft.com/office/drawing/2014/main" id="{C6B37B3A-9E21-46E8-B99A-46B3643F9393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24">
                <a:extLst>
                  <a:ext uri="{FF2B5EF4-FFF2-40B4-BE49-F238E27FC236}">
                    <a16:creationId xmlns:a16="http://schemas.microsoft.com/office/drawing/2014/main" id="{DD1D92E0-DB66-4F04-A3D3-EBF3F568A5A1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F57964EE-EA73-498D-93A8-EC59DFDC1CF3}"/>
                  </a:ext>
                </a:extLst>
              </p:cNvPr>
              <p:cNvSpPr/>
              <p:nvPr/>
            </p:nvSpPr>
            <p:spPr bwMode="auto">
              <a:xfrm rot="10777096">
                <a:off x="3799796" y="2449262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3ABCEB7C-85B7-49F2-AAFE-D15531065FFD}"/>
              </a:ext>
            </a:extLst>
          </p:cNvPr>
          <p:cNvGrpSpPr/>
          <p:nvPr/>
        </p:nvGrpSpPr>
        <p:grpSpPr>
          <a:xfrm rot="2700000">
            <a:off x="1690547" y="630598"/>
            <a:ext cx="743349" cy="3085904"/>
            <a:chOff x="3656600" y="2439486"/>
            <a:chExt cx="529638" cy="2198715"/>
          </a:xfrm>
        </p:grpSpPr>
        <p:sp>
          <p:nvSpPr>
            <p:cNvPr id="20" name="楕円 24">
              <a:extLst>
                <a:ext uri="{FF2B5EF4-FFF2-40B4-BE49-F238E27FC236}">
                  <a16:creationId xmlns:a16="http://schemas.microsoft.com/office/drawing/2014/main" id="{03CE73A3-2B71-4A66-B7CF-5E747186C12E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楕円 24">
              <a:extLst>
                <a:ext uri="{FF2B5EF4-FFF2-40B4-BE49-F238E27FC236}">
                  <a16:creationId xmlns:a16="http://schemas.microsoft.com/office/drawing/2014/main" id="{E1FB9037-B4C5-4E8E-B52C-D4B11BD81641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楕円 24">
              <a:extLst>
                <a:ext uri="{FF2B5EF4-FFF2-40B4-BE49-F238E27FC236}">
                  <a16:creationId xmlns:a16="http://schemas.microsoft.com/office/drawing/2014/main" id="{563FBB0D-3BA8-4948-BAC3-963C7036A249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BB14930-8627-4746-BFA3-8199ED660009}"/>
                </a:ext>
              </a:extLst>
            </p:cNvPr>
            <p:cNvSpPr/>
            <p:nvPr/>
          </p:nvSpPr>
          <p:spPr bwMode="auto">
            <a:xfrm rot="10800000">
              <a:off x="3811381" y="2439486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70000">
                  <a:srgbClr val="006600"/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7FD4877-20C6-424F-B7FF-7B4F6DD98613}"/>
              </a:ext>
            </a:extLst>
          </p:cNvPr>
          <p:cNvGrpSpPr/>
          <p:nvPr/>
        </p:nvGrpSpPr>
        <p:grpSpPr>
          <a:xfrm>
            <a:off x="3652850" y="4734084"/>
            <a:ext cx="2475635" cy="890760"/>
            <a:chOff x="4452950" y="1802513"/>
            <a:chExt cx="2475635" cy="89076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F05230B4-C616-4302-92DF-632129539B05}"/>
                </a:ext>
              </a:extLst>
            </p:cNvPr>
            <p:cNvGrpSpPr/>
            <p:nvPr/>
          </p:nvGrpSpPr>
          <p:grpSpPr>
            <a:xfrm rot="3600000">
              <a:off x="5240638" y="1014825"/>
              <a:ext cx="503030" cy="2078406"/>
              <a:chOff x="3656600" y="2449857"/>
              <a:chExt cx="529638" cy="2188344"/>
            </a:xfrm>
          </p:grpSpPr>
          <p:sp>
            <p:nvSpPr>
              <p:cNvPr id="36" name="楕円 24">
                <a:extLst>
                  <a:ext uri="{FF2B5EF4-FFF2-40B4-BE49-F238E27FC236}">
                    <a16:creationId xmlns:a16="http://schemas.microsoft.com/office/drawing/2014/main" id="{B9BA7FFA-EA09-4E91-B087-D9740069972B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楕円 24">
                <a:extLst>
                  <a:ext uri="{FF2B5EF4-FFF2-40B4-BE49-F238E27FC236}">
                    <a16:creationId xmlns:a16="http://schemas.microsoft.com/office/drawing/2014/main" id="{AC6A2D3B-09F3-4235-969C-DED1385BE018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楕円 24">
                <a:extLst>
                  <a:ext uri="{FF2B5EF4-FFF2-40B4-BE49-F238E27FC236}">
                    <a16:creationId xmlns:a16="http://schemas.microsoft.com/office/drawing/2014/main" id="{3EA46B92-13C1-4389-96C1-008338532326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CA59DC2-5316-4C31-91AC-8FE305EA3991}"/>
                  </a:ext>
                </a:extLst>
              </p:cNvPr>
              <p:cNvSpPr/>
              <p:nvPr/>
            </p:nvSpPr>
            <p:spPr bwMode="auto">
              <a:xfrm rot="10800000">
                <a:off x="3811225" y="2449857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6AFE11F-2966-485C-971D-9D95893FAF2C}"/>
                </a:ext>
              </a:extLst>
            </p:cNvPr>
            <p:cNvGrpSpPr/>
            <p:nvPr/>
          </p:nvGrpSpPr>
          <p:grpSpPr>
            <a:xfrm rot="4592918">
              <a:off x="5635838" y="1324343"/>
              <a:ext cx="503030" cy="2070700"/>
              <a:chOff x="3656600" y="2457971"/>
              <a:chExt cx="529638" cy="2180230"/>
            </a:xfrm>
          </p:grpSpPr>
          <p:sp>
            <p:nvSpPr>
              <p:cNvPr id="32" name="楕円 24">
                <a:extLst>
                  <a:ext uri="{FF2B5EF4-FFF2-40B4-BE49-F238E27FC236}">
                    <a16:creationId xmlns:a16="http://schemas.microsoft.com/office/drawing/2014/main" id="{3509C4BE-91C9-4A5D-8D9F-30946C2C44B9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24">
                <a:extLst>
                  <a:ext uri="{FF2B5EF4-FFF2-40B4-BE49-F238E27FC236}">
                    <a16:creationId xmlns:a16="http://schemas.microsoft.com/office/drawing/2014/main" id="{ADE8D4C9-B991-4FAC-B700-1F7004CB1F93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楕円 24">
                <a:extLst>
                  <a:ext uri="{FF2B5EF4-FFF2-40B4-BE49-F238E27FC236}">
                    <a16:creationId xmlns:a16="http://schemas.microsoft.com/office/drawing/2014/main" id="{535E36FB-D130-4AB3-A5D5-1434459512DD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A103277D-D851-40E8-94E5-DC79E5F36D03}"/>
                  </a:ext>
                </a:extLst>
              </p:cNvPr>
              <p:cNvSpPr/>
              <p:nvPr/>
            </p:nvSpPr>
            <p:spPr bwMode="auto">
              <a:xfrm rot="10707082">
                <a:off x="3807460" y="2457971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A19465C-EFD8-40FA-9D70-C6C3890BA99F}"/>
                </a:ext>
              </a:extLst>
            </p:cNvPr>
            <p:cNvGrpSpPr/>
            <p:nvPr/>
          </p:nvGrpSpPr>
          <p:grpSpPr>
            <a:xfrm rot="3622904">
              <a:off x="5637585" y="1402272"/>
              <a:ext cx="503030" cy="2078971"/>
              <a:chOff x="3656600" y="2449262"/>
              <a:chExt cx="529638" cy="2188939"/>
            </a:xfrm>
          </p:grpSpPr>
          <p:sp>
            <p:nvSpPr>
              <p:cNvPr id="28" name="楕円 24">
                <a:extLst>
                  <a:ext uri="{FF2B5EF4-FFF2-40B4-BE49-F238E27FC236}">
                    <a16:creationId xmlns:a16="http://schemas.microsoft.com/office/drawing/2014/main" id="{4BDBE2CC-71F0-4D99-8B1D-6FA1F20C76C6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4">
                <a:extLst>
                  <a:ext uri="{FF2B5EF4-FFF2-40B4-BE49-F238E27FC236}">
                    <a16:creationId xmlns:a16="http://schemas.microsoft.com/office/drawing/2014/main" id="{3C3C40F4-F651-4848-8EA0-E90142104E9C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4">
                <a:extLst>
                  <a:ext uri="{FF2B5EF4-FFF2-40B4-BE49-F238E27FC236}">
                    <a16:creationId xmlns:a16="http://schemas.microsoft.com/office/drawing/2014/main" id="{5D91B395-4B50-429E-8E10-B990E1B64F3F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90C978B-6BAE-47B6-9934-74088AA330F6}"/>
                  </a:ext>
                </a:extLst>
              </p:cNvPr>
              <p:cNvSpPr/>
              <p:nvPr/>
            </p:nvSpPr>
            <p:spPr bwMode="auto">
              <a:xfrm rot="10777096">
                <a:off x="3799796" y="2449262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626561F7-C9EF-45BB-BFE3-BE75A4704EED}"/>
              </a:ext>
            </a:extLst>
          </p:cNvPr>
          <p:cNvGrpSpPr/>
          <p:nvPr/>
        </p:nvGrpSpPr>
        <p:grpSpPr>
          <a:xfrm rot="2700000">
            <a:off x="1690547" y="3587158"/>
            <a:ext cx="743349" cy="3085904"/>
            <a:chOff x="3656600" y="2439486"/>
            <a:chExt cx="529638" cy="2198715"/>
          </a:xfrm>
        </p:grpSpPr>
        <p:sp>
          <p:nvSpPr>
            <p:cNvPr id="41" name="楕円 24">
              <a:extLst>
                <a:ext uri="{FF2B5EF4-FFF2-40B4-BE49-F238E27FC236}">
                  <a16:creationId xmlns:a16="http://schemas.microsoft.com/office/drawing/2014/main" id="{FEA189A2-65B4-41E1-BEC3-006AD5A91B40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楕円 24">
              <a:extLst>
                <a:ext uri="{FF2B5EF4-FFF2-40B4-BE49-F238E27FC236}">
                  <a16:creationId xmlns:a16="http://schemas.microsoft.com/office/drawing/2014/main" id="{CB9697ED-2A83-4B85-A104-99CC72CC207E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楕円 24">
              <a:extLst>
                <a:ext uri="{FF2B5EF4-FFF2-40B4-BE49-F238E27FC236}">
                  <a16:creationId xmlns:a16="http://schemas.microsoft.com/office/drawing/2014/main" id="{773BBF54-ECFA-4098-ACC8-C25D2005BABE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B741522-370C-4AA2-8F9F-3CCA5ECA521E}"/>
                </a:ext>
              </a:extLst>
            </p:cNvPr>
            <p:cNvSpPr/>
            <p:nvPr/>
          </p:nvSpPr>
          <p:spPr bwMode="auto">
            <a:xfrm rot="10800000">
              <a:off x="3811381" y="2439486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CC00"/>
                </a:gs>
                <a:gs pos="40000">
                  <a:srgbClr val="FFFF00"/>
                </a:gs>
              </a:gsLst>
              <a:lin ang="5400000" scaled="0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DD2A6B9-8845-4BDA-B7CE-D1CF435E5C65}"/>
              </a:ext>
            </a:extLst>
          </p:cNvPr>
          <p:cNvGrpSpPr/>
          <p:nvPr/>
        </p:nvGrpSpPr>
        <p:grpSpPr>
          <a:xfrm>
            <a:off x="6605083" y="4250690"/>
            <a:ext cx="2605086" cy="1788055"/>
            <a:chOff x="6605083" y="4250690"/>
            <a:chExt cx="2605086" cy="1788055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6024B13-D520-4454-90EB-B6102A254FBE}"/>
                </a:ext>
              </a:extLst>
            </p:cNvPr>
            <p:cNvGrpSpPr/>
            <p:nvPr/>
          </p:nvGrpSpPr>
          <p:grpSpPr>
            <a:xfrm>
              <a:off x="6635385" y="42506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8537FD2-F32D-464F-9AA6-F0C07ADBDAF2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BB0A69AB-16F5-45ED-B678-CF1C4E767621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D975B76-B9E2-4040-AF0D-0823942E3C9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BB4F6DA-1C60-466A-A0AE-39CB4A12CA1F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C268205-BDD3-4E6C-A32D-313A15815693}"/>
                </a:ext>
              </a:extLst>
            </p:cNvPr>
            <p:cNvGrpSpPr/>
            <p:nvPr/>
          </p:nvGrpSpPr>
          <p:grpSpPr>
            <a:xfrm rot="21229017">
              <a:off x="6719670" y="4523675"/>
              <a:ext cx="2475635" cy="890760"/>
              <a:chOff x="4452950" y="1802513"/>
              <a:chExt cx="2475635" cy="890760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85159040-4872-4E51-8684-B667544F4F23}"/>
                  </a:ext>
                </a:extLst>
              </p:cNvPr>
              <p:cNvGrpSpPr/>
              <p:nvPr/>
            </p:nvGrpSpPr>
            <p:grpSpPr>
              <a:xfrm rot="3600000">
                <a:off x="5240638" y="1014825"/>
                <a:ext cx="503030" cy="2078406"/>
                <a:chOff x="3656600" y="2449857"/>
                <a:chExt cx="529638" cy="2188344"/>
              </a:xfrm>
            </p:grpSpPr>
            <p:sp>
              <p:nvSpPr>
                <p:cNvPr id="66" name="楕円 24">
                  <a:extLst>
                    <a:ext uri="{FF2B5EF4-FFF2-40B4-BE49-F238E27FC236}">
                      <a16:creationId xmlns:a16="http://schemas.microsoft.com/office/drawing/2014/main" id="{E0584C3E-931D-4101-A890-43F2AEB6E969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24">
                  <a:extLst>
                    <a:ext uri="{FF2B5EF4-FFF2-40B4-BE49-F238E27FC236}">
                      <a16:creationId xmlns:a16="http://schemas.microsoft.com/office/drawing/2014/main" id="{7D2EEA3D-75EA-486C-9DCE-9777DDFD71CE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楕円 24">
                  <a:extLst>
                    <a:ext uri="{FF2B5EF4-FFF2-40B4-BE49-F238E27FC236}">
                      <a16:creationId xmlns:a16="http://schemas.microsoft.com/office/drawing/2014/main" id="{2A2FFFCB-CDA0-4BB8-97D9-84B1F20EAA4D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A87A0C4-3274-438E-9AE7-9027CED10CB4}"/>
                    </a:ext>
                  </a:extLst>
                </p:cNvPr>
                <p:cNvSpPr/>
                <p:nvPr/>
              </p:nvSpPr>
              <p:spPr bwMode="auto">
                <a:xfrm rot="10800000">
                  <a:off x="3811225" y="2449857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8C8E6247-C969-4EFD-BD4D-9DC137100FE9}"/>
                  </a:ext>
                </a:extLst>
              </p:cNvPr>
              <p:cNvGrpSpPr/>
              <p:nvPr/>
            </p:nvGrpSpPr>
            <p:grpSpPr>
              <a:xfrm rot="4592918">
                <a:off x="5635838" y="1324343"/>
                <a:ext cx="503030" cy="2070700"/>
                <a:chOff x="3656600" y="2457971"/>
                <a:chExt cx="529638" cy="2180230"/>
              </a:xfrm>
            </p:grpSpPr>
            <p:sp>
              <p:nvSpPr>
                <p:cNvPr id="62" name="楕円 24">
                  <a:extLst>
                    <a:ext uri="{FF2B5EF4-FFF2-40B4-BE49-F238E27FC236}">
                      <a16:creationId xmlns:a16="http://schemas.microsoft.com/office/drawing/2014/main" id="{7DB9667F-CD63-4BD2-93C5-4EA91131B1A5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楕円 24">
                  <a:extLst>
                    <a:ext uri="{FF2B5EF4-FFF2-40B4-BE49-F238E27FC236}">
                      <a16:creationId xmlns:a16="http://schemas.microsoft.com/office/drawing/2014/main" id="{30AE46E5-2CC0-4F7E-A1B3-F07E7CA40BCB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楕円 24">
                  <a:extLst>
                    <a:ext uri="{FF2B5EF4-FFF2-40B4-BE49-F238E27FC236}">
                      <a16:creationId xmlns:a16="http://schemas.microsoft.com/office/drawing/2014/main" id="{D5B31F2B-3A5D-4867-A55D-03DF4BA4BA6B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7E335A1D-2AFF-4BB4-B944-ED008DAA06EE}"/>
                    </a:ext>
                  </a:extLst>
                </p:cNvPr>
                <p:cNvSpPr/>
                <p:nvPr/>
              </p:nvSpPr>
              <p:spPr bwMode="auto">
                <a:xfrm rot="10707082">
                  <a:off x="3807460" y="2457971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E28F331-9621-4D2B-A06E-DDE6A2C5BF58}"/>
                  </a:ext>
                </a:extLst>
              </p:cNvPr>
              <p:cNvGrpSpPr/>
              <p:nvPr/>
            </p:nvGrpSpPr>
            <p:grpSpPr>
              <a:xfrm rot="3622904">
                <a:off x="5637585" y="1402272"/>
                <a:ext cx="503030" cy="2078971"/>
                <a:chOff x="3656600" y="2449262"/>
                <a:chExt cx="529638" cy="2188939"/>
              </a:xfrm>
            </p:grpSpPr>
            <p:sp>
              <p:nvSpPr>
                <p:cNvPr id="58" name="楕円 24">
                  <a:extLst>
                    <a:ext uri="{FF2B5EF4-FFF2-40B4-BE49-F238E27FC236}">
                      <a16:creationId xmlns:a16="http://schemas.microsoft.com/office/drawing/2014/main" id="{D4422FF8-C19D-45BF-823E-28F05FF35319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24">
                  <a:extLst>
                    <a:ext uri="{FF2B5EF4-FFF2-40B4-BE49-F238E27FC236}">
                      <a16:creationId xmlns:a16="http://schemas.microsoft.com/office/drawing/2014/main" id="{38D864E6-C299-4A33-910A-0D7D4AFCD389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楕円 24">
                  <a:extLst>
                    <a:ext uri="{FF2B5EF4-FFF2-40B4-BE49-F238E27FC236}">
                      <a16:creationId xmlns:a16="http://schemas.microsoft.com/office/drawing/2014/main" id="{8B7F07D8-EC36-4E39-AA85-3F157735394F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07587005-7804-425F-99D1-C022F789EBF8}"/>
                    </a:ext>
                  </a:extLst>
                </p:cNvPr>
                <p:cNvSpPr/>
                <p:nvPr/>
              </p:nvSpPr>
              <p:spPr bwMode="auto">
                <a:xfrm rot="10777096">
                  <a:off x="3799796" y="2449262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AD50ADB-831A-4401-96A3-35B92BDDA6EE}"/>
                </a:ext>
              </a:extLst>
            </p:cNvPr>
            <p:cNvGrpSpPr/>
            <p:nvPr/>
          </p:nvGrpSpPr>
          <p:grpSpPr>
            <a:xfrm>
              <a:off x="6605083" y="49292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FAB3CB2-21D7-4D7A-A571-3D6980CB82D7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8F7C3EA-60C0-4FA4-A90A-3D4613259A2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CBD52FBB-7260-4381-A6CF-BA25DCC70AB5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68C95DF1-AE53-4C98-B146-03E880E773BF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C956D58A-D6B1-4F62-AB9F-B61BD17DF0F6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F828E6C-6144-4860-ACC1-D3B7AAB77CF6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B4F1AB02-FC20-4493-9D38-7FD3E3D199DF}"/>
              </a:ext>
            </a:extLst>
          </p:cNvPr>
          <p:cNvGrpSpPr/>
          <p:nvPr/>
        </p:nvGrpSpPr>
        <p:grpSpPr>
          <a:xfrm>
            <a:off x="6605083" y="1316990"/>
            <a:ext cx="2605086" cy="1788055"/>
            <a:chOff x="6605083" y="1316990"/>
            <a:chExt cx="2605086" cy="1788055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C3FF9BB-1738-433F-B3FD-CAD7605453EA}"/>
                </a:ext>
              </a:extLst>
            </p:cNvPr>
            <p:cNvGrpSpPr/>
            <p:nvPr/>
          </p:nvGrpSpPr>
          <p:grpSpPr>
            <a:xfrm>
              <a:off x="6635385" y="13169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2A926397-4BD6-479F-A3B4-8B1E41E314EA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1230F81F-5C8D-449C-A61E-B0CBAC5C542C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CD3E4F3F-3ECF-4D4E-A8F8-E79574775C2F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058E0A0-5E21-4CFD-837C-DB8F3F0F7717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0CE74E9-7F23-4D52-9E64-C803ABE5A59B}"/>
                </a:ext>
              </a:extLst>
            </p:cNvPr>
            <p:cNvGrpSpPr/>
            <p:nvPr/>
          </p:nvGrpSpPr>
          <p:grpSpPr>
            <a:xfrm rot="21229017">
              <a:off x="6731002" y="1597750"/>
              <a:ext cx="2475635" cy="890760"/>
              <a:chOff x="4452950" y="1802513"/>
              <a:chExt cx="2475635" cy="890760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4E264AC-023B-4FEC-A9CE-5C71C8E9D8F3}"/>
                  </a:ext>
                </a:extLst>
              </p:cNvPr>
              <p:cNvGrpSpPr/>
              <p:nvPr/>
            </p:nvGrpSpPr>
            <p:grpSpPr>
              <a:xfrm rot="3600000">
                <a:off x="5240638" y="1014825"/>
                <a:ext cx="503030" cy="2078406"/>
                <a:chOff x="3656600" y="2449857"/>
                <a:chExt cx="529638" cy="2188344"/>
              </a:xfrm>
            </p:grpSpPr>
            <p:sp>
              <p:nvSpPr>
                <p:cNvPr id="95" name="楕円 24">
                  <a:extLst>
                    <a:ext uri="{FF2B5EF4-FFF2-40B4-BE49-F238E27FC236}">
                      <a16:creationId xmlns:a16="http://schemas.microsoft.com/office/drawing/2014/main" id="{1572CC8B-2E5B-4CD6-9F57-D5BA83492BD4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24">
                  <a:extLst>
                    <a:ext uri="{FF2B5EF4-FFF2-40B4-BE49-F238E27FC236}">
                      <a16:creationId xmlns:a16="http://schemas.microsoft.com/office/drawing/2014/main" id="{7051AF68-A880-4B83-8480-90E25B9476A1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楕円 24">
                  <a:extLst>
                    <a:ext uri="{FF2B5EF4-FFF2-40B4-BE49-F238E27FC236}">
                      <a16:creationId xmlns:a16="http://schemas.microsoft.com/office/drawing/2014/main" id="{3E3BA8FF-8560-4EC4-B3EA-7C8F6B347492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1480A96-6893-4370-A294-531CCCB1E36D}"/>
                    </a:ext>
                  </a:extLst>
                </p:cNvPr>
                <p:cNvSpPr/>
                <p:nvPr/>
              </p:nvSpPr>
              <p:spPr bwMode="auto">
                <a:xfrm rot="10800000">
                  <a:off x="3811225" y="2449857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0251BF2-D476-4FE5-80C8-1CCDEDE75228}"/>
                  </a:ext>
                </a:extLst>
              </p:cNvPr>
              <p:cNvGrpSpPr/>
              <p:nvPr/>
            </p:nvGrpSpPr>
            <p:grpSpPr>
              <a:xfrm rot="4592918">
                <a:off x="5635838" y="1324343"/>
                <a:ext cx="503030" cy="2070700"/>
                <a:chOff x="3656600" y="2457971"/>
                <a:chExt cx="529638" cy="2180230"/>
              </a:xfrm>
            </p:grpSpPr>
            <p:sp>
              <p:nvSpPr>
                <p:cNvPr id="91" name="楕円 24">
                  <a:extLst>
                    <a:ext uri="{FF2B5EF4-FFF2-40B4-BE49-F238E27FC236}">
                      <a16:creationId xmlns:a16="http://schemas.microsoft.com/office/drawing/2014/main" id="{F89B79DB-4F0E-4399-8AAD-BAC87B4FB58F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24">
                  <a:extLst>
                    <a:ext uri="{FF2B5EF4-FFF2-40B4-BE49-F238E27FC236}">
                      <a16:creationId xmlns:a16="http://schemas.microsoft.com/office/drawing/2014/main" id="{2523044B-D1F7-4B01-9F21-B0C290E11B2B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楕円 24">
                  <a:extLst>
                    <a:ext uri="{FF2B5EF4-FFF2-40B4-BE49-F238E27FC236}">
                      <a16:creationId xmlns:a16="http://schemas.microsoft.com/office/drawing/2014/main" id="{1B0314B2-8DE6-4F54-A750-E483193EBAAE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178C3BEB-4FAD-4170-A670-A1B3D12B5AD5}"/>
                    </a:ext>
                  </a:extLst>
                </p:cNvPr>
                <p:cNvSpPr/>
                <p:nvPr/>
              </p:nvSpPr>
              <p:spPr bwMode="auto">
                <a:xfrm rot="10707082">
                  <a:off x="3807460" y="2457971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DBFD9BF6-B278-4C8A-B29A-0EB9A5B678E0}"/>
                  </a:ext>
                </a:extLst>
              </p:cNvPr>
              <p:cNvGrpSpPr/>
              <p:nvPr/>
            </p:nvGrpSpPr>
            <p:grpSpPr>
              <a:xfrm rot="3622904">
                <a:off x="5637585" y="1402272"/>
                <a:ext cx="503030" cy="2078971"/>
                <a:chOff x="3656600" y="2449262"/>
                <a:chExt cx="529638" cy="2188939"/>
              </a:xfrm>
            </p:grpSpPr>
            <p:sp>
              <p:nvSpPr>
                <p:cNvPr id="87" name="楕円 24">
                  <a:extLst>
                    <a:ext uri="{FF2B5EF4-FFF2-40B4-BE49-F238E27FC236}">
                      <a16:creationId xmlns:a16="http://schemas.microsoft.com/office/drawing/2014/main" id="{C2CFB7EE-B6E1-42E2-8E7C-7A91217D1926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24">
                  <a:extLst>
                    <a:ext uri="{FF2B5EF4-FFF2-40B4-BE49-F238E27FC236}">
                      <a16:creationId xmlns:a16="http://schemas.microsoft.com/office/drawing/2014/main" id="{1A183928-6F2D-48E7-A13B-2A949F8ADA73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楕円 24">
                  <a:extLst>
                    <a:ext uri="{FF2B5EF4-FFF2-40B4-BE49-F238E27FC236}">
                      <a16:creationId xmlns:a16="http://schemas.microsoft.com/office/drawing/2014/main" id="{17FF12F7-5945-4F5C-B4BB-C0C0D668659F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7F20EEA7-3008-40B6-9ECD-64E754AEC1E6}"/>
                    </a:ext>
                  </a:extLst>
                </p:cNvPr>
                <p:cNvSpPr/>
                <p:nvPr/>
              </p:nvSpPr>
              <p:spPr bwMode="auto">
                <a:xfrm rot="10777096">
                  <a:off x="3799796" y="2449262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DDF254B2-1C8C-4819-8947-2450D6C16ED1}"/>
                </a:ext>
              </a:extLst>
            </p:cNvPr>
            <p:cNvGrpSpPr/>
            <p:nvPr/>
          </p:nvGrpSpPr>
          <p:grpSpPr>
            <a:xfrm>
              <a:off x="6605083" y="19955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E95A668-8E50-4E16-ABB6-77EE15F5AC7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BB31C4B-EA45-4C4E-9E0B-31EA987DE6B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72D72F18-86B2-4FF2-9CD0-70279B813361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BAEB606-CD10-4FF1-A8D7-679741D13677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15F14C31-222B-497A-B117-18E0FA8CB9E0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BBE9F7F4-FCC8-4F06-B825-C69FDBC19863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7393A1-52FD-46DB-999B-AF2BFCB2A05E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ズッキーニ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28B7ECB-E61F-4DF6-8A43-DE0AE952EDE8}"/>
              </a:ext>
            </a:extLst>
          </p:cNvPr>
          <p:cNvGrpSpPr/>
          <p:nvPr/>
        </p:nvGrpSpPr>
        <p:grpSpPr>
          <a:xfrm>
            <a:off x="3652850" y="1777524"/>
            <a:ext cx="2475635" cy="890760"/>
            <a:chOff x="4452950" y="1802513"/>
            <a:chExt cx="2475635" cy="89076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D0A810C-4A4B-4341-8DC4-33C84CF44717}"/>
                </a:ext>
              </a:extLst>
            </p:cNvPr>
            <p:cNvGrpSpPr/>
            <p:nvPr/>
          </p:nvGrpSpPr>
          <p:grpSpPr>
            <a:xfrm rot="3600000">
              <a:off x="5240638" y="1014825"/>
              <a:ext cx="503030" cy="2078406"/>
              <a:chOff x="3656600" y="2449857"/>
              <a:chExt cx="529638" cy="2188344"/>
            </a:xfrm>
          </p:grpSpPr>
          <p:sp>
            <p:nvSpPr>
              <p:cNvPr id="15" name="楕円 24">
                <a:extLst>
                  <a:ext uri="{FF2B5EF4-FFF2-40B4-BE49-F238E27FC236}">
                    <a16:creationId xmlns:a16="http://schemas.microsoft.com/office/drawing/2014/main" id="{D358818F-7095-4DC8-A106-B7395FECEB3D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24">
                <a:extLst>
                  <a:ext uri="{FF2B5EF4-FFF2-40B4-BE49-F238E27FC236}">
                    <a16:creationId xmlns:a16="http://schemas.microsoft.com/office/drawing/2014/main" id="{9EB80A75-DD54-4520-B467-C0152ADC9B3F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24">
                <a:extLst>
                  <a:ext uri="{FF2B5EF4-FFF2-40B4-BE49-F238E27FC236}">
                    <a16:creationId xmlns:a16="http://schemas.microsoft.com/office/drawing/2014/main" id="{42F6F6F7-6BAC-4FAB-8D4A-0AB39913FFF9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9C6A9A7-23A2-46D2-9A63-8086BD818149}"/>
                  </a:ext>
                </a:extLst>
              </p:cNvPr>
              <p:cNvSpPr/>
              <p:nvPr/>
            </p:nvSpPr>
            <p:spPr bwMode="auto">
              <a:xfrm rot="10800000">
                <a:off x="3811225" y="2449857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7884572-B9C5-45CE-8ACF-6E39C7DC54D9}"/>
                </a:ext>
              </a:extLst>
            </p:cNvPr>
            <p:cNvGrpSpPr/>
            <p:nvPr/>
          </p:nvGrpSpPr>
          <p:grpSpPr>
            <a:xfrm rot="4592918">
              <a:off x="5635838" y="1324343"/>
              <a:ext cx="503030" cy="2070700"/>
              <a:chOff x="3656600" y="2457971"/>
              <a:chExt cx="529638" cy="2180230"/>
            </a:xfrm>
          </p:grpSpPr>
          <p:sp>
            <p:nvSpPr>
              <p:cNvPr id="11" name="楕円 24">
                <a:extLst>
                  <a:ext uri="{FF2B5EF4-FFF2-40B4-BE49-F238E27FC236}">
                    <a16:creationId xmlns:a16="http://schemas.microsoft.com/office/drawing/2014/main" id="{39ABB32E-9819-4C85-A599-D010C3630321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24">
                <a:extLst>
                  <a:ext uri="{FF2B5EF4-FFF2-40B4-BE49-F238E27FC236}">
                    <a16:creationId xmlns:a16="http://schemas.microsoft.com/office/drawing/2014/main" id="{FD1841CD-7660-46E7-91D2-71A07ABB4563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24">
                <a:extLst>
                  <a:ext uri="{FF2B5EF4-FFF2-40B4-BE49-F238E27FC236}">
                    <a16:creationId xmlns:a16="http://schemas.microsoft.com/office/drawing/2014/main" id="{5D2792DC-8BB9-4F6B-BBA9-754A13451F6A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3130191-1FD5-41BC-B5F8-62244187E55D}"/>
                  </a:ext>
                </a:extLst>
              </p:cNvPr>
              <p:cNvSpPr/>
              <p:nvPr/>
            </p:nvSpPr>
            <p:spPr bwMode="auto">
              <a:xfrm rot="10707082">
                <a:off x="3807460" y="2457971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18720C0-4DDB-422C-AC56-BB0842C07B50}"/>
                </a:ext>
              </a:extLst>
            </p:cNvPr>
            <p:cNvGrpSpPr/>
            <p:nvPr/>
          </p:nvGrpSpPr>
          <p:grpSpPr>
            <a:xfrm rot="3622904">
              <a:off x="5637585" y="1402272"/>
              <a:ext cx="503030" cy="2078971"/>
              <a:chOff x="3656600" y="2449262"/>
              <a:chExt cx="529638" cy="2188939"/>
            </a:xfrm>
          </p:grpSpPr>
          <p:sp>
            <p:nvSpPr>
              <p:cNvPr id="7" name="楕円 24">
                <a:extLst>
                  <a:ext uri="{FF2B5EF4-FFF2-40B4-BE49-F238E27FC236}">
                    <a16:creationId xmlns:a16="http://schemas.microsoft.com/office/drawing/2014/main" id="{0DCE6DF4-AFEB-4746-954E-8C7AB8538194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24">
                <a:extLst>
                  <a:ext uri="{FF2B5EF4-FFF2-40B4-BE49-F238E27FC236}">
                    <a16:creationId xmlns:a16="http://schemas.microsoft.com/office/drawing/2014/main" id="{3379B293-70E8-44D2-97DA-DA6CADBE3674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24">
                <a:extLst>
                  <a:ext uri="{FF2B5EF4-FFF2-40B4-BE49-F238E27FC236}">
                    <a16:creationId xmlns:a16="http://schemas.microsoft.com/office/drawing/2014/main" id="{1E1D30A5-EA33-4EA8-BD48-8B2DF6A32940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5D6CEDC-E6E5-4369-A971-85DE75591B6C}"/>
                  </a:ext>
                </a:extLst>
              </p:cNvPr>
              <p:cNvSpPr/>
              <p:nvPr/>
            </p:nvSpPr>
            <p:spPr bwMode="auto">
              <a:xfrm rot="10777096">
                <a:off x="3799796" y="2449262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92D050"/>
                  </a:gs>
                  <a:gs pos="70000">
                    <a:srgbClr val="006600"/>
                  </a:gs>
                </a:gsLst>
                <a:lin ang="5400000" scaled="1"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A5A8C8E-D6C4-4CE1-808C-65D302F843E6}"/>
              </a:ext>
            </a:extLst>
          </p:cNvPr>
          <p:cNvGrpSpPr/>
          <p:nvPr/>
        </p:nvGrpSpPr>
        <p:grpSpPr>
          <a:xfrm rot="2700000">
            <a:off x="1690547" y="630598"/>
            <a:ext cx="743349" cy="3085904"/>
            <a:chOff x="3656600" y="2439486"/>
            <a:chExt cx="529638" cy="2198715"/>
          </a:xfrm>
        </p:grpSpPr>
        <p:sp>
          <p:nvSpPr>
            <p:cNvPr id="20" name="楕円 24">
              <a:extLst>
                <a:ext uri="{FF2B5EF4-FFF2-40B4-BE49-F238E27FC236}">
                  <a16:creationId xmlns:a16="http://schemas.microsoft.com/office/drawing/2014/main" id="{4DF56257-F8FA-418B-A01A-DFF6BD66B470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楕円 24">
              <a:extLst>
                <a:ext uri="{FF2B5EF4-FFF2-40B4-BE49-F238E27FC236}">
                  <a16:creationId xmlns:a16="http://schemas.microsoft.com/office/drawing/2014/main" id="{E085ACA3-E291-444C-BB4D-102C895E09D9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楕円 24">
              <a:extLst>
                <a:ext uri="{FF2B5EF4-FFF2-40B4-BE49-F238E27FC236}">
                  <a16:creationId xmlns:a16="http://schemas.microsoft.com/office/drawing/2014/main" id="{34906BD9-5385-4561-9A4E-6F6744700470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7FEAC9A-BB1B-49CC-AC1C-F218A76DDC44}"/>
                </a:ext>
              </a:extLst>
            </p:cNvPr>
            <p:cNvSpPr/>
            <p:nvPr/>
          </p:nvSpPr>
          <p:spPr bwMode="auto">
            <a:xfrm rot="10800000">
              <a:off x="3811381" y="2439486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gradFill>
              <a:gsLst>
                <a:gs pos="0">
                  <a:srgbClr val="92D050"/>
                </a:gs>
                <a:gs pos="70000">
                  <a:srgbClr val="0066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DC96BF8-646E-4992-A3D7-AA56291C5FFF}"/>
              </a:ext>
            </a:extLst>
          </p:cNvPr>
          <p:cNvGrpSpPr/>
          <p:nvPr/>
        </p:nvGrpSpPr>
        <p:grpSpPr>
          <a:xfrm>
            <a:off x="3652850" y="4734084"/>
            <a:ext cx="2475635" cy="890760"/>
            <a:chOff x="4452950" y="1802513"/>
            <a:chExt cx="2475635" cy="89076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8646834-35F9-4366-ABAC-977C68C65C00}"/>
                </a:ext>
              </a:extLst>
            </p:cNvPr>
            <p:cNvGrpSpPr/>
            <p:nvPr/>
          </p:nvGrpSpPr>
          <p:grpSpPr>
            <a:xfrm rot="3600000">
              <a:off x="5240638" y="1014825"/>
              <a:ext cx="503030" cy="2078406"/>
              <a:chOff x="3656600" y="2449857"/>
              <a:chExt cx="529638" cy="2188344"/>
            </a:xfrm>
          </p:grpSpPr>
          <p:sp>
            <p:nvSpPr>
              <p:cNvPr id="36" name="楕円 24">
                <a:extLst>
                  <a:ext uri="{FF2B5EF4-FFF2-40B4-BE49-F238E27FC236}">
                    <a16:creationId xmlns:a16="http://schemas.microsoft.com/office/drawing/2014/main" id="{F3C19637-710F-4268-8F50-D55E01072C4B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楕円 24">
                <a:extLst>
                  <a:ext uri="{FF2B5EF4-FFF2-40B4-BE49-F238E27FC236}">
                    <a16:creationId xmlns:a16="http://schemas.microsoft.com/office/drawing/2014/main" id="{AEEE95E2-16D2-4539-8979-5567BF553827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楕円 24">
                <a:extLst>
                  <a:ext uri="{FF2B5EF4-FFF2-40B4-BE49-F238E27FC236}">
                    <a16:creationId xmlns:a16="http://schemas.microsoft.com/office/drawing/2014/main" id="{82926844-4897-401A-AAB3-5ED83A59E76A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FAE9A65-5130-47C6-87C2-B910416D63A6}"/>
                  </a:ext>
                </a:extLst>
              </p:cNvPr>
              <p:cNvSpPr/>
              <p:nvPr/>
            </p:nvSpPr>
            <p:spPr bwMode="auto">
              <a:xfrm rot="10800000">
                <a:off x="3811225" y="2449857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7628AA3-7EEA-48AB-AED2-00123900C9C4}"/>
                </a:ext>
              </a:extLst>
            </p:cNvPr>
            <p:cNvGrpSpPr/>
            <p:nvPr/>
          </p:nvGrpSpPr>
          <p:grpSpPr>
            <a:xfrm rot="4592918">
              <a:off x="5635838" y="1324343"/>
              <a:ext cx="503030" cy="2070700"/>
              <a:chOff x="3656600" y="2457971"/>
              <a:chExt cx="529638" cy="2180230"/>
            </a:xfrm>
          </p:grpSpPr>
          <p:sp>
            <p:nvSpPr>
              <p:cNvPr id="32" name="楕円 24">
                <a:extLst>
                  <a:ext uri="{FF2B5EF4-FFF2-40B4-BE49-F238E27FC236}">
                    <a16:creationId xmlns:a16="http://schemas.microsoft.com/office/drawing/2014/main" id="{C3BFE35F-306D-4D59-A5B3-6D418D0C69F3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24">
                <a:extLst>
                  <a:ext uri="{FF2B5EF4-FFF2-40B4-BE49-F238E27FC236}">
                    <a16:creationId xmlns:a16="http://schemas.microsoft.com/office/drawing/2014/main" id="{328DE035-08B6-42B2-817C-34656C5A0ED8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楕円 24">
                <a:extLst>
                  <a:ext uri="{FF2B5EF4-FFF2-40B4-BE49-F238E27FC236}">
                    <a16:creationId xmlns:a16="http://schemas.microsoft.com/office/drawing/2014/main" id="{01A88079-9A26-472E-8B65-A1AE79ACCF50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7F39585-88E3-413B-90C3-A28C62738803}"/>
                  </a:ext>
                </a:extLst>
              </p:cNvPr>
              <p:cNvSpPr/>
              <p:nvPr/>
            </p:nvSpPr>
            <p:spPr bwMode="auto">
              <a:xfrm rot="10707082">
                <a:off x="3807460" y="2457971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E8DD70C7-844F-403D-8C4D-F6FC8EEDD0EE}"/>
                </a:ext>
              </a:extLst>
            </p:cNvPr>
            <p:cNvGrpSpPr/>
            <p:nvPr/>
          </p:nvGrpSpPr>
          <p:grpSpPr>
            <a:xfrm rot="3622904">
              <a:off x="5637585" y="1402272"/>
              <a:ext cx="503030" cy="2078971"/>
              <a:chOff x="3656600" y="2449262"/>
              <a:chExt cx="529638" cy="2188939"/>
            </a:xfrm>
          </p:grpSpPr>
          <p:sp>
            <p:nvSpPr>
              <p:cNvPr id="28" name="楕円 24">
                <a:extLst>
                  <a:ext uri="{FF2B5EF4-FFF2-40B4-BE49-F238E27FC236}">
                    <a16:creationId xmlns:a16="http://schemas.microsoft.com/office/drawing/2014/main" id="{F3D47EAC-A23B-4AB6-A62B-65E66183CF56}"/>
                  </a:ext>
                </a:extLst>
              </p:cNvPr>
              <p:cNvSpPr/>
              <p:nvPr/>
            </p:nvSpPr>
            <p:spPr bwMode="auto">
              <a:xfrm>
                <a:off x="3656600" y="2522830"/>
                <a:ext cx="529638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4">
                <a:extLst>
                  <a:ext uri="{FF2B5EF4-FFF2-40B4-BE49-F238E27FC236}">
                    <a16:creationId xmlns:a16="http://schemas.microsoft.com/office/drawing/2014/main" id="{84BBCBBD-5C2F-4CEB-A2F0-6272980B99EE}"/>
                  </a:ext>
                </a:extLst>
              </p:cNvPr>
              <p:cNvSpPr/>
              <p:nvPr/>
            </p:nvSpPr>
            <p:spPr bwMode="auto">
              <a:xfrm>
                <a:off x="3728038" y="2522830"/>
                <a:ext cx="386762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4">
                <a:extLst>
                  <a:ext uri="{FF2B5EF4-FFF2-40B4-BE49-F238E27FC236}">
                    <a16:creationId xmlns:a16="http://schemas.microsoft.com/office/drawing/2014/main" id="{8C30673C-BC59-47F1-951E-806637335348}"/>
                  </a:ext>
                </a:extLst>
              </p:cNvPr>
              <p:cNvSpPr/>
              <p:nvPr/>
            </p:nvSpPr>
            <p:spPr bwMode="auto">
              <a:xfrm>
                <a:off x="3853693" y="2522830"/>
                <a:ext cx="151570" cy="2115371"/>
              </a:xfrm>
              <a:custGeom>
                <a:avLst/>
                <a:gdLst>
                  <a:gd name="connsiteX0" fmla="*/ 0 w 382343"/>
                  <a:gd name="connsiteY0" fmla="*/ 1057668 h 2115335"/>
                  <a:gd name="connsiteX1" fmla="*/ 191172 w 382343"/>
                  <a:gd name="connsiteY1" fmla="*/ 0 h 2115335"/>
                  <a:gd name="connsiteX2" fmla="*/ 382344 w 382343"/>
                  <a:gd name="connsiteY2" fmla="*/ 1057668 h 2115335"/>
                  <a:gd name="connsiteX3" fmla="*/ 191172 w 382343"/>
                  <a:gd name="connsiteY3" fmla="*/ 2115336 h 2115335"/>
                  <a:gd name="connsiteX4" fmla="*/ 0 w 382343"/>
                  <a:gd name="connsiteY4" fmla="*/ 1057668 h 2115335"/>
                  <a:gd name="connsiteX0" fmla="*/ 793 w 383930"/>
                  <a:gd name="connsiteY0" fmla="*/ 1057668 h 2115371"/>
                  <a:gd name="connsiteX1" fmla="*/ 191965 w 383930"/>
                  <a:gd name="connsiteY1" fmla="*/ 0 h 2115371"/>
                  <a:gd name="connsiteX2" fmla="*/ 383137 w 383930"/>
                  <a:gd name="connsiteY2" fmla="*/ 1057668 h 2115371"/>
                  <a:gd name="connsiteX3" fmla="*/ 191965 w 383930"/>
                  <a:gd name="connsiteY3" fmla="*/ 2115336 h 2115371"/>
                  <a:gd name="connsiteX4" fmla="*/ 793 w 383930"/>
                  <a:gd name="connsiteY4" fmla="*/ 1057668 h 2115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3930" h="2115371">
                    <a:moveTo>
                      <a:pt x="793" y="1057668"/>
                    </a:moveTo>
                    <a:cubicBezTo>
                      <a:pt x="793" y="473534"/>
                      <a:pt x="86384" y="0"/>
                      <a:pt x="191965" y="0"/>
                    </a:cubicBezTo>
                    <a:cubicBezTo>
                      <a:pt x="297546" y="0"/>
                      <a:pt x="383137" y="473534"/>
                      <a:pt x="383137" y="1057668"/>
                    </a:cubicBezTo>
                    <a:cubicBezTo>
                      <a:pt x="383137" y="1641802"/>
                      <a:pt x="407083" y="2110574"/>
                      <a:pt x="191965" y="2115336"/>
                    </a:cubicBezTo>
                    <a:cubicBezTo>
                      <a:pt x="-23153" y="2120098"/>
                      <a:pt x="793" y="1641802"/>
                      <a:pt x="793" y="105766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7B5B08A-8A6D-4141-AC25-54674B2372EA}"/>
                  </a:ext>
                </a:extLst>
              </p:cNvPr>
              <p:cNvSpPr/>
              <p:nvPr/>
            </p:nvSpPr>
            <p:spPr bwMode="auto">
              <a:xfrm rot="10777096">
                <a:off x="3799796" y="2449262"/>
                <a:ext cx="220076" cy="136970"/>
              </a:xfrm>
              <a:custGeom>
                <a:avLst/>
                <a:gdLst>
                  <a:gd name="connsiteX0" fmla="*/ 158432 w 324073"/>
                  <a:gd name="connsiteY0" fmla="*/ 0 h 180132"/>
                  <a:gd name="connsiteX1" fmla="*/ 175950 w 324073"/>
                  <a:gd name="connsiteY1" fmla="*/ 7078 h 180132"/>
                  <a:gd name="connsiteX2" fmla="*/ 179263 w 324073"/>
                  <a:gd name="connsiteY2" fmla="*/ 11549 h 180132"/>
                  <a:gd name="connsiteX3" fmla="*/ 190516 w 324073"/>
                  <a:gd name="connsiteY3" fmla="*/ 3071 h 180132"/>
                  <a:gd name="connsiteX4" fmla="*/ 209268 w 324073"/>
                  <a:gd name="connsiteY4" fmla="*/ 5373 h 180132"/>
                  <a:gd name="connsiteX5" fmla="*/ 218799 w 324073"/>
                  <a:gd name="connsiteY5" fmla="*/ 12943 h 180132"/>
                  <a:gd name="connsiteX6" fmla="*/ 219482 w 324073"/>
                  <a:gd name="connsiteY6" fmla="*/ 12068 h 180132"/>
                  <a:gd name="connsiteX7" fmla="*/ 238192 w 324073"/>
                  <a:gd name="connsiteY7" fmla="*/ 9439 h 180132"/>
                  <a:gd name="connsiteX8" fmla="*/ 303491 w 324073"/>
                  <a:gd name="connsiteY8" fmla="*/ 67565 h 180132"/>
                  <a:gd name="connsiteX9" fmla="*/ 309548 w 324073"/>
                  <a:gd name="connsiteY9" fmla="*/ 168067 h 180132"/>
                  <a:gd name="connsiteX10" fmla="*/ 268798 w 324073"/>
                  <a:gd name="connsiteY10" fmla="*/ 161133 h 180132"/>
                  <a:gd name="connsiteX11" fmla="*/ 257839 w 324073"/>
                  <a:gd name="connsiteY11" fmla="*/ 151477 h 180132"/>
                  <a:gd name="connsiteX12" fmla="*/ 252226 w 324073"/>
                  <a:gd name="connsiteY12" fmla="*/ 165694 h 180132"/>
                  <a:gd name="connsiteX13" fmla="*/ 237137 w 324073"/>
                  <a:gd name="connsiteY13" fmla="*/ 177065 h 180132"/>
                  <a:gd name="connsiteX14" fmla="*/ 199570 w 324073"/>
                  <a:gd name="connsiteY14" fmla="*/ 159820 h 180132"/>
                  <a:gd name="connsiteX15" fmla="*/ 192031 w 324073"/>
                  <a:gd name="connsiteY15" fmla="*/ 148481 h 180132"/>
                  <a:gd name="connsiteX16" fmla="*/ 190256 w 324073"/>
                  <a:gd name="connsiteY16" fmla="*/ 153752 h 180132"/>
                  <a:gd name="connsiteX17" fmla="*/ 158432 w 324073"/>
                  <a:gd name="connsiteY17" fmla="*/ 180132 h 180132"/>
                  <a:gd name="connsiteX18" fmla="*/ 140914 w 324073"/>
                  <a:gd name="connsiteY18" fmla="*/ 173054 h 180132"/>
                  <a:gd name="connsiteX19" fmla="*/ 127920 w 324073"/>
                  <a:gd name="connsiteY19" fmla="*/ 155522 h 180132"/>
                  <a:gd name="connsiteX20" fmla="*/ 125061 w 324073"/>
                  <a:gd name="connsiteY20" fmla="*/ 159819 h 180132"/>
                  <a:gd name="connsiteX21" fmla="*/ 87496 w 324073"/>
                  <a:gd name="connsiteY21" fmla="*/ 177063 h 180132"/>
                  <a:gd name="connsiteX22" fmla="*/ 72406 w 324073"/>
                  <a:gd name="connsiteY22" fmla="*/ 165693 h 180132"/>
                  <a:gd name="connsiteX23" fmla="*/ 66649 w 324073"/>
                  <a:gd name="connsiteY23" fmla="*/ 151110 h 180132"/>
                  <a:gd name="connsiteX24" fmla="*/ 55274 w 324073"/>
                  <a:gd name="connsiteY24" fmla="*/ 161133 h 180132"/>
                  <a:gd name="connsiteX25" fmla="*/ 14525 w 324073"/>
                  <a:gd name="connsiteY25" fmla="*/ 168066 h 180132"/>
                  <a:gd name="connsiteX26" fmla="*/ 20582 w 324073"/>
                  <a:gd name="connsiteY26" fmla="*/ 67564 h 180132"/>
                  <a:gd name="connsiteX27" fmla="*/ 104591 w 324073"/>
                  <a:gd name="connsiteY27" fmla="*/ 12067 h 180132"/>
                  <a:gd name="connsiteX28" fmla="*/ 105488 w 324073"/>
                  <a:gd name="connsiteY28" fmla="*/ 13215 h 180132"/>
                  <a:gd name="connsiteX29" fmla="*/ 115364 w 324073"/>
                  <a:gd name="connsiteY29" fmla="*/ 5372 h 180132"/>
                  <a:gd name="connsiteX30" fmla="*/ 134117 w 324073"/>
                  <a:gd name="connsiteY30" fmla="*/ 3070 h 180132"/>
                  <a:gd name="connsiteX31" fmla="*/ 140385 w 324073"/>
                  <a:gd name="connsiteY31" fmla="*/ 7791 h 180132"/>
                  <a:gd name="connsiteX32" fmla="*/ 140914 w 324073"/>
                  <a:gd name="connsiteY32" fmla="*/ 7078 h 180132"/>
                  <a:gd name="connsiteX33" fmla="*/ 158432 w 324073"/>
                  <a:gd name="connsiteY33" fmla="*/ 0 h 180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24073" h="180132">
                    <a:moveTo>
                      <a:pt x="158432" y="0"/>
                    </a:moveTo>
                    <a:cubicBezTo>
                      <a:pt x="164646" y="0"/>
                      <a:pt x="170566" y="2521"/>
                      <a:pt x="175950" y="7078"/>
                    </a:cubicBezTo>
                    <a:lnTo>
                      <a:pt x="179263" y="11549"/>
                    </a:lnTo>
                    <a:lnTo>
                      <a:pt x="190516" y="3071"/>
                    </a:lnTo>
                    <a:cubicBezTo>
                      <a:pt x="196518" y="1462"/>
                      <a:pt x="202888" y="2364"/>
                      <a:pt x="209268" y="5373"/>
                    </a:cubicBezTo>
                    <a:lnTo>
                      <a:pt x="218799" y="12943"/>
                    </a:lnTo>
                    <a:lnTo>
                      <a:pt x="219482" y="12068"/>
                    </a:lnTo>
                    <a:cubicBezTo>
                      <a:pt x="224864" y="8961"/>
                      <a:pt x="231251" y="8183"/>
                      <a:pt x="238192" y="9439"/>
                    </a:cubicBezTo>
                    <a:cubicBezTo>
                      <a:pt x="259018" y="13203"/>
                      <a:pt x="284837" y="35256"/>
                      <a:pt x="303491" y="67565"/>
                    </a:cubicBezTo>
                    <a:cubicBezTo>
                      <a:pt x="328362" y="110643"/>
                      <a:pt x="331074" y="155639"/>
                      <a:pt x="309548" y="168067"/>
                    </a:cubicBezTo>
                    <a:cubicBezTo>
                      <a:pt x="298785" y="174281"/>
                      <a:pt x="284001" y="171176"/>
                      <a:pt x="268798" y="161133"/>
                    </a:cubicBezTo>
                    <a:lnTo>
                      <a:pt x="257839" y="151477"/>
                    </a:lnTo>
                    <a:lnTo>
                      <a:pt x="252226" y="165694"/>
                    </a:lnTo>
                    <a:cubicBezTo>
                      <a:pt x="248205" y="171490"/>
                      <a:pt x="243140" y="175456"/>
                      <a:pt x="237137" y="177065"/>
                    </a:cubicBezTo>
                    <a:cubicBezTo>
                      <a:pt x="225133" y="180281"/>
                      <a:pt x="211656" y="173456"/>
                      <a:pt x="199570" y="159820"/>
                    </a:cubicBezTo>
                    <a:lnTo>
                      <a:pt x="192031" y="148481"/>
                    </a:lnTo>
                    <a:lnTo>
                      <a:pt x="190256" y="153752"/>
                    </a:lnTo>
                    <a:cubicBezTo>
                      <a:pt x="182111" y="170051"/>
                      <a:pt x="170860" y="180132"/>
                      <a:pt x="158432" y="180132"/>
                    </a:cubicBezTo>
                    <a:cubicBezTo>
                      <a:pt x="152218" y="180133"/>
                      <a:pt x="146297" y="177612"/>
                      <a:pt x="140914" y="173054"/>
                    </a:cubicBezTo>
                    <a:lnTo>
                      <a:pt x="127920" y="155522"/>
                    </a:lnTo>
                    <a:lnTo>
                      <a:pt x="125061" y="159819"/>
                    </a:lnTo>
                    <a:cubicBezTo>
                      <a:pt x="112977" y="173455"/>
                      <a:pt x="99500" y="180280"/>
                      <a:pt x="87496" y="177063"/>
                    </a:cubicBezTo>
                    <a:cubicBezTo>
                      <a:pt x="81493" y="175455"/>
                      <a:pt x="76427" y="171489"/>
                      <a:pt x="72406" y="165693"/>
                    </a:cubicBezTo>
                    <a:lnTo>
                      <a:pt x="66649" y="151110"/>
                    </a:lnTo>
                    <a:lnTo>
                      <a:pt x="55274" y="161133"/>
                    </a:lnTo>
                    <a:cubicBezTo>
                      <a:pt x="40072" y="171175"/>
                      <a:pt x="25288" y="174280"/>
                      <a:pt x="14525" y="168066"/>
                    </a:cubicBezTo>
                    <a:cubicBezTo>
                      <a:pt x="-7001" y="155638"/>
                      <a:pt x="-4289" y="110642"/>
                      <a:pt x="20582" y="67564"/>
                    </a:cubicBezTo>
                    <a:cubicBezTo>
                      <a:pt x="45453" y="24486"/>
                      <a:pt x="83065" y="-361"/>
                      <a:pt x="104591" y="12067"/>
                    </a:cubicBezTo>
                    <a:lnTo>
                      <a:pt x="105488" y="13215"/>
                    </a:lnTo>
                    <a:lnTo>
                      <a:pt x="115364" y="5372"/>
                    </a:lnTo>
                    <a:cubicBezTo>
                      <a:pt x="121744" y="2363"/>
                      <a:pt x="128115" y="1461"/>
                      <a:pt x="134117" y="3070"/>
                    </a:cubicBezTo>
                    <a:lnTo>
                      <a:pt x="140385" y="7791"/>
                    </a:lnTo>
                    <a:lnTo>
                      <a:pt x="140914" y="7078"/>
                    </a:lnTo>
                    <a:cubicBezTo>
                      <a:pt x="146298" y="2521"/>
                      <a:pt x="152218" y="0"/>
                      <a:pt x="15843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CC00"/>
                  </a:gs>
                  <a:gs pos="40000">
                    <a:srgbClr val="FFFF00"/>
                  </a:gs>
                </a:gsLst>
                <a:lin ang="5400000" scaled="0"/>
                <a:tileRect/>
              </a:gra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3715430-F8B6-4697-B09E-C59BD66A1B2B}"/>
              </a:ext>
            </a:extLst>
          </p:cNvPr>
          <p:cNvGrpSpPr/>
          <p:nvPr/>
        </p:nvGrpSpPr>
        <p:grpSpPr>
          <a:xfrm rot="2700000">
            <a:off x="1690547" y="3587158"/>
            <a:ext cx="743349" cy="3085904"/>
            <a:chOff x="3656600" y="2439486"/>
            <a:chExt cx="529638" cy="2198715"/>
          </a:xfrm>
        </p:grpSpPr>
        <p:sp>
          <p:nvSpPr>
            <p:cNvPr id="41" name="楕円 24">
              <a:extLst>
                <a:ext uri="{FF2B5EF4-FFF2-40B4-BE49-F238E27FC236}">
                  <a16:creationId xmlns:a16="http://schemas.microsoft.com/office/drawing/2014/main" id="{175E96C8-DD82-4FF5-805B-0443E15310B5}"/>
                </a:ext>
              </a:extLst>
            </p:cNvPr>
            <p:cNvSpPr/>
            <p:nvPr/>
          </p:nvSpPr>
          <p:spPr bwMode="auto">
            <a:xfrm>
              <a:off x="3656600" y="2522830"/>
              <a:ext cx="529638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楕円 24">
              <a:extLst>
                <a:ext uri="{FF2B5EF4-FFF2-40B4-BE49-F238E27FC236}">
                  <a16:creationId xmlns:a16="http://schemas.microsoft.com/office/drawing/2014/main" id="{50C51377-30B3-48C2-BE15-F7097D46823D}"/>
                </a:ext>
              </a:extLst>
            </p:cNvPr>
            <p:cNvSpPr/>
            <p:nvPr/>
          </p:nvSpPr>
          <p:spPr bwMode="auto">
            <a:xfrm>
              <a:off x="3728038" y="2522830"/>
              <a:ext cx="386762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楕円 24">
              <a:extLst>
                <a:ext uri="{FF2B5EF4-FFF2-40B4-BE49-F238E27FC236}">
                  <a16:creationId xmlns:a16="http://schemas.microsoft.com/office/drawing/2014/main" id="{14928E20-5D9F-45AA-A184-581D21C05C41}"/>
                </a:ext>
              </a:extLst>
            </p:cNvPr>
            <p:cNvSpPr/>
            <p:nvPr/>
          </p:nvSpPr>
          <p:spPr bwMode="auto">
            <a:xfrm>
              <a:off x="3853693" y="2522830"/>
              <a:ext cx="151570" cy="2115371"/>
            </a:xfrm>
            <a:custGeom>
              <a:avLst/>
              <a:gdLst>
                <a:gd name="connsiteX0" fmla="*/ 0 w 382343"/>
                <a:gd name="connsiteY0" fmla="*/ 1057668 h 2115335"/>
                <a:gd name="connsiteX1" fmla="*/ 191172 w 382343"/>
                <a:gd name="connsiteY1" fmla="*/ 0 h 2115335"/>
                <a:gd name="connsiteX2" fmla="*/ 382344 w 382343"/>
                <a:gd name="connsiteY2" fmla="*/ 1057668 h 2115335"/>
                <a:gd name="connsiteX3" fmla="*/ 191172 w 382343"/>
                <a:gd name="connsiteY3" fmla="*/ 2115336 h 2115335"/>
                <a:gd name="connsiteX4" fmla="*/ 0 w 382343"/>
                <a:gd name="connsiteY4" fmla="*/ 1057668 h 2115335"/>
                <a:gd name="connsiteX0" fmla="*/ 793 w 383930"/>
                <a:gd name="connsiteY0" fmla="*/ 1057668 h 2115371"/>
                <a:gd name="connsiteX1" fmla="*/ 191965 w 383930"/>
                <a:gd name="connsiteY1" fmla="*/ 0 h 2115371"/>
                <a:gd name="connsiteX2" fmla="*/ 383137 w 383930"/>
                <a:gd name="connsiteY2" fmla="*/ 1057668 h 2115371"/>
                <a:gd name="connsiteX3" fmla="*/ 191965 w 383930"/>
                <a:gd name="connsiteY3" fmla="*/ 2115336 h 2115371"/>
                <a:gd name="connsiteX4" fmla="*/ 793 w 383930"/>
                <a:gd name="connsiteY4" fmla="*/ 1057668 h 2115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3930" h="2115371">
                  <a:moveTo>
                    <a:pt x="793" y="1057668"/>
                  </a:moveTo>
                  <a:cubicBezTo>
                    <a:pt x="793" y="473534"/>
                    <a:pt x="86384" y="0"/>
                    <a:pt x="191965" y="0"/>
                  </a:cubicBezTo>
                  <a:cubicBezTo>
                    <a:pt x="297546" y="0"/>
                    <a:pt x="383137" y="473534"/>
                    <a:pt x="383137" y="1057668"/>
                  </a:cubicBezTo>
                  <a:cubicBezTo>
                    <a:pt x="383137" y="1641802"/>
                    <a:pt x="407083" y="2110574"/>
                    <a:pt x="191965" y="2115336"/>
                  </a:cubicBezTo>
                  <a:cubicBezTo>
                    <a:pt x="-23153" y="2120098"/>
                    <a:pt x="793" y="1641802"/>
                    <a:pt x="793" y="1057668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C588F0C-2FCC-4309-8AC6-9F80AD62C687}"/>
                </a:ext>
              </a:extLst>
            </p:cNvPr>
            <p:cNvSpPr/>
            <p:nvPr/>
          </p:nvSpPr>
          <p:spPr bwMode="auto">
            <a:xfrm rot="10800000">
              <a:off x="3811381" y="2439486"/>
              <a:ext cx="220076" cy="136970"/>
            </a:xfrm>
            <a:custGeom>
              <a:avLst/>
              <a:gdLst>
                <a:gd name="connsiteX0" fmla="*/ 158432 w 324073"/>
                <a:gd name="connsiteY0" fmla="*/ 0 h 180132"/>
                <a:gd name="connsiteX1" fmla="*/ 175950 w 324073"/>
                <a:gd name="connsiteY1" fmla="*/ 7078 h 180132"/>
                <a:gd name="connsiteX2" fmla="*/ 179263 w 324073"/>
                <a:gd name="connsiteY2" fmla="*/ 11549 h 180132"/>
                <a:gd name="connsiteX3" fmla="*/ 190516 w 324073"/>
                <a:gd name="connsiteY3" fmla="*/ 3071 h 180132"/>
                <a:gd name="connsiteX4" fmla="*/ 209268 w 324073"/>
                <a:gd name="connsiteY4" fmla="*/ 5373 h 180132"/>
                <a:gd name="connsiteX5" fmla="*/ 218799 w 324073"/>
                <a:gd name="connsiteY5" fmla="*/ 12943 h 180132"/>
                <a:gd name="connsiteX6" fmla="*/ 219482 w 324073"/>
                <a:gd name="connsiteY6" fmla="*/ 12068 h 180132"/>
                <a:gd name="connsiteX7" fmla="*/ 238192 w 324073"/>
                <a:gd name="connsiteY7" fmla="*/ 9439 h 180132"/>
                <a:gd name="connsiteX8" fmla="*/ 303491 w 324073"/>
                <a:gd name="connsiteY8" fmla="*/ 67565 h 180132"/>
                <a:gd name="connsiteX9" fmla="*/ 309548 w 324073"/>
                <a:gd name="connsiteY9" fmla="*/ 168067 h 180132"/>
                <a:gd name="connsiteX10" fmla="*/ 268798 w 324073"/>
                <a:gd name="connsiteY10" fmla="*/ 161133 h 180132"/>
                <a:gd name="connsiteX11" fmla="*/ 257839 w 324073"/>
                <a:gd name="connsiteY11" fmla="*/ 151477 h 180132"/>
                <a:gd name="connsiteX12" fmla="*/ 252226 w 324073"/>
                <a:gd name="connsiteY12" fmla="*/ 165694 h 180132"/>
                <a:gd name="connsiteX13" fmla="*/ 237137 w 324073"/>
                <a:gd name="connsiteY13" fmla="*/ 177065 h 180132"/>
                <a:gd name="connsiteX14" fmla="*/ 199570 w 324073"/>
                <a:gd name="connsiteY14" fmla="*/ 159820 h 180132"/>
                <a:gd name="connsiteX15" fmla="*/ 192031 w 324073"/>
                <a:gd name="connsiteY15" fmla="*/ 148481 h 180132"/>
                <a:gd name="connsiteX16" fmla="*/ 190256 w 324073"/>
                <a:gd name="connsiteY16" fmla="*/ 153752 h 180132"/>
                <a:gd name="connsiteX17" fmla="*/ 158432 w 324073"/>
                <a:gd name="connsiteY17" fmla="*/ 180132 h 180132"/>
                <a:gd name="connsiteX18" fmla="*/ 140914 w 324073"/>
                <a:gd name="connsiteY18" fmla="*/ 173054 h 180132"/>
                <a:gd name="connsiteX19" fmla="*/ 127920 w 324073"/>
                <a:gd name="connsiteY19" fmla="*/ 155522 h 180132"/>
                <a:gd name="connsiteX20" fmla="*/ 125061 w 324073"/>
                <a:gd name="connsiteY20" fmla="*/ 159819 h 180132"/>
                <a:gd name="connsiteX21" fmla="*/ 87496 w 324073"/>
                <a:gd name="connsiteY21" fmla="*/ 177063 h 180132"/>
                <a:gd name="connsiteX22" fmla="*/ 72406 w 324073"/>
                <a:gd name="connsiteY22" fmla="*/ 165693 h 180132"/>
                <a:gd name="connsiteX23" fmla="*/ 66649 w 324073"/>
                <a:gd name="connsiteY23" fmla="*/ 151110 h 180132"/>
                <a:gd name="connsiteX24" fmla="*/ 55274 w 324073"/>
                <a:gd name="connsiteY24" fmla="*/ 161133 h 180132"/>
                <a:gd name="connsiteX25" fmla="*/ 14525 w 324073"/>
                <a:gd name="connsiteY25" fmla="*/ 168066 h 180132"/>
                <a:gd name="connsiteX26" fmla="*/ 20582 w 324073"/>
                <a:gd name="connsiteY26" fmla="*/ 67564 h 180132"/>
                <a:gd name="connsiteX27" fmla="*/ 104591 w 324073"/>
                <a:gd name="connsiteY27" fmla="*/ 12067 h 180132"/>
                <a:gd name="connsiteX28" fmla="*/ 105488 w 324073"/>
                <a:gd name="connsiteY28" fmla="*/ 13215 h 180132"/>
                <a:gd name="connsiteX29" fmla="*/ 115364 w 324073"/>
                <a:gd name="connsiteY29" fmla="*/ 5372 h 180132"/>
                <a:gd name="connsiteX30" fmla="*/ 134117 w 324073"/>
                <a:gd name="connsiteY30" fmla="*/ 3070 h 180132"/>
                <a:gd name="connsiteX31" fmla="*/ 140385 w 324073"/>
                <a:gd name="connsiteY31" fmla="*/ 7791 h 180132"/>
                <a:gd name="connsiteX32" fmla="*/ 140914 w 324073"/>
                <a:gd name="connsiteY32" fmla="*/ 7078 h 180132"/>
                <a:gd name="connsiteX33" fmla="*/ 158432 w 324073"/>
                <a:gd name="connsiteY33" fmla="*/ 0 h 1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24073" h="180132">
                  <a:moveTo>
                    <a:pt x="158432" y="0"/>
                  </a:moveTo>
                  <a:cubicBezTo>
                    <a:pt x="164646" y="0"/>
                    <a:pt x="170566" y="2521"/>
                    <a:pt x="175950" y="7078"/>
                  </a:cubicBezTo>
                  <a:lnTo>
                    <a:pt x="179263" y="11549"/>
                  </a:lnTo>
                  <a:lnTo>
                    <a:pt x="190516" y="3071"/>
                  </a:lnTo>
                  <a:cubicBezTo>
                    <a:pt x="196518" y="1462"/>
                    <a:pt x="202888" y="2364"/>
                    <a:pt x="209268" y="5373"/>
                  </a:cubicBezTo>
                  <a:lnTo>
                    <a:pt x="218799" y="12943"/>
                  </a:lnTo>
                  <a:lnTo>
                    <a:pt x="219482" y="12068"/>
                  </a:lnTo>
                  <a:cubicBezTo>
                    <a:pt x="224864" y="8961"/>
                    <a:pt x="231251" y="8183"/>
                    <a:pt x="238192" y="9439"/>
                  </a:cubicBezTo>
                  <a:cubicBezTo>
                    <a:pt x="259018" y="13203"/>
                    <a:pt x="284837" y="35256"/>
                    <a:pt x="303491" y="67565"/>
                  </a:cubicBezTo>
                  <a:cubicBezTo>
                    <a:pt x="328362" y="110643"/>
                    <a:pt x="331074" y="155639"/>
                    <a:pt x="309548" y="168067"/>
                  </a:cubicBezTo>
                  <a:cubicBezTo>
                    <a:pt x="298785" y="174281"/>
                    <a:pt x="284001" y="171176"/>
                    <a:pt x="268798" y="161133"/>
                  </a:cubicBezTo>
                  <a:lnTo>
                    <a:pt x="257839" y="151477"/>
                  </a:lnTo>
                  <a:lnTo>
                    <a:pt x="252226" y="165694"/>
                  </a:lnTo>
                  <a:cubicBezTo>
                    <a:pt x="248205" y="171490"/>
                    <a:pt x="243140" y="175456"/>
                    <a:pt x="237137" y="177065"/>
                  </a:cubicBezTo>
                  <a:cubicBezTo>
                    <a:pt x="225133" y="180281"/>
                    <a:pt x="211656" y="173456"/>
                    <a:pt x="199570" y="159820"/>
                  </a:cubicBezTo>
                  <a:lnTo>
                    <a:pt x="192031" y="148481"/>
                  </a:lnTo>
                  <a:lnTo>
                    <a:pt x="190256" y="153752"/>
                  </a:lnTo>
                  <a:cubicBezTo>
                    <a:pt x="182111" y="170051"/>
                    <a:pt x="170860" y="180132"/>
                    <a:pt x="158432" y="180132"/>
                  </a:cubicBezTo>
                  <a:cubicBezTo>
                    <a:pt x="152218" y="180133"/>
                    <a:pt x="146297" y="177612"/>
                    <a:pt x="140914" y="173054"/>
                  </a:cubicBezTo>
                  <a:lnTo>
                    <a:pt x="127920" y="155522"/>
                  </a:lnTo>
                  <a:lnTo>
                    <a:pt x="125061" y="159819"/>
                  </a:lnTo>
                  <a:cubicBezTo>
                    <a:pt x="112977" y="173455"/>
                    <a:pt x="99500" y="180280"/>
                    <a:pt x="87496" y="177063"/>
                  </a:cubicBezTo>
                  <a:cubicBezTo>
                    <a:pt x="81493" y="175455"/>
                    <a:pt x="76427" y="171489"/>
                    <a:pt x="72406" y="165693"/>
                  </a:cubicBezTo>
                  <a:lnTo>
                    <a:pt x="66649" y="151110"/>
                  </a:lnTo>
                  <a:lnTo>
                    <a:pt x="55274" y="161133"/>
                  </a:lnTo>
                  <a:cubicBezTo>
                    <a:pt x="40072" y="171175"/>
                    <a:pt x="25288" y="174280"/>
                    <a:pt x="14525" y="168066"/>
                  </a:cubicBezTo>
                  <a:cubicBezTo>
                    <a:pt x="-7001" y="155638"/>
                    <a:pt x="-4289" y="110642"/>
                    <a:pt x="20582" y="67564"/>
                  </a:cubicBezTo>
                  <a:cubicBezTo>
                    <a:pt x="45453" y="24486"/>
                    <a:pt x="83065" y="-361"/>
                    <a:pt x="104591" y="12067"/>
                  </a:cubicBezTo>
                  <a:lnTo>
                    <a:pt x="105488" y="13215"/>
                  </a:lnTo>
                  <a:lnTo>
                    <a:pt x="115364" y="5372"/>
                  </a:lnTo>
                  <a:cubicBezTo>
                    <a:pt x="121744" y="2363"/>
                    <a:pt x="128115" y="1461"/>
                    <a:pt x="134117" y="3070"/>
                  </a:cubicBezTo>
                  <a:lnTo>
                    <a:pt x="140385" y="7791"/>
                  </a:lnTo>
                  <a:lnTo>
                    <a:pt x="140914" y="7078"/>
                  </a:lnTo>
                  <a:cubicBezTo>
                    <a:pt x="146298" y="2521"/>
                    <a:pt x="152218" y="0"/>
                    <a:pt x="158432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00CC00"/>
                </a:gs>
                <a:gs pos="40000">
                  <a:srgbClr val="FFFF00"/>
                </a:gs>
              </a:gsLst>
              <a:lin ang="5400000" scaled="0"/>
              <a:tileRect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8FA35E2-148C-419A-A656-540805677378}"/>
              </a:ext>
            </a:extLst>
          </p:cNvPr>
          <p:cNvGrpSpPr/>
          <p:nvPr/>
        </p:nvGrpSpPr>
        <p:grpSpPr>
          <a:xfrm>
            <a:off x="6605083" y="4250690"/>
            <a:ext cx="2605086" cy="1788055"/>
            <a:chOff x="6605083" y="4250690"/>
            <a:chExt cx="2605086" cy="1788055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3ED7D0E-9D5E-4973-99AC-2808382D77DC}"/>
                </a:ext>
              </a:extLst>
            </p:cNvPr>
            <p:cNvGrpSpPr/>
            <p:nvPr/>
          </p:nvGrpSpPr>
          <p:grpSpPr>
            <a:xfrm>
              <a:off x="6635385" y="42506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C0D7BE5-98AD-40AA-B92F-131F338FF827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447DF8A5-65A4-4285-B120-ACEC2C755E2A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4033EB5-57AC-4530-9F5A-8DE56C51AFCE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85FB910-8909-4BCD-BAC8-A337F7E485E1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F631956E-9B7D-4112-86C3-AA5E3AD5452C}"/>
                </a:ext>
              </a:extLst>
            </p:cNvPr>
            <p:cNvGrpSpPr/>
            <p:nvPr/>
          </p:nvGrpSpPr>
          <p:grpSpPr>
            <a:xfrm rot="21229017">
              <a:off x="6719670" y="4523675"/>
              <a:ext cx="2475635" cy="890760"/>
              <a:chOff x="4452950" y="1802513"/>
              <a:chExt cx="2475635" cy="890760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75D72F1-4861-442D-9188-63F27534AA52}"/>
                  </a:ext>
                </a:extLst>
              </p:cNvPr>
              <p:cNvGrpSpPr/>
              <p:nvPr/>
            </p:nvGrpSpPr>
            <p:grpSpPr>
              <a:xfrm rot="3600000">
                <a:off x="5240638" y="1014825"/>
                <a:ext cx="503030" cy="2078406"/>
                <a:chOff x="3656600" y="2449857"/>
                <a:chExt cx="529638" cy="2188344"/>
              </a:xfrm>
            </p:grpSpPr>
            <p:sp>
              <p:nvSpPr>
                <p:cNvPr id="66" name="楕円 24">
                  <a:extLst>
                    <a:ext uri="{FF2B5EF4-FFF2-40B4-BE49-F238E27FC236}">
                      <a16:creationId xmlns:a16="http://schemas.microsoft.com/office/drawing/2014/main" id="{420EF527-1349-4A23-BD60-E4AA62CA5FFA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24">
                  <a:extLst>
                    <a:ext uri="{FF2B5EF4-FFF2-40B4-BE49-F238E27FC236}">
                      <a16:creationId xmlns:a16="http://schemas.microsoft.com/office/drawing/2014/main" id="{B9AF91E4-76BE-41E9-BA58-20453C19E0AE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楕円 24">
                  <a:extLst>
                    <a:ext uri="{FF2B5EF4-FFF2-40B4-BE49-F238E27FC236}">
                      <a16:creationId xmlns:a16="http://schemas.microsoft.com/office/drawing/2014/main" id="{10B858D2-9882-4FAF-BD2F-0DB27AC1A9F0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8F8D08C-1F88-4BC1-9BF1-242B7C9122CC}"/>
                    </a:ext>
                  </a:extLst>
                </p:cNvPr>
                <p:cNvSpPr/>
                <p:nvPr/>
              </p:nvSpPr>
              <p:spPr bwMode="auto">
                <a:xfrm rot="10800000">
                  <a:off x="3811225" y="2449857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D4E17C0-1C89-4D1B-83FF-BC296A58F28E}"/>
                  </a:ext>
                </a:extLst>
              </p:cNvPr>
              <p:cNvGrpSpPr/>
              <p:nvPr/>
            </p:nvGrpSpPr>
            <p:grpSpPr>
              <a:xfrm rot="4592918">
                <a:off x="5635838" y="1324343"/>
                <a:ext cx="503030" cy="2070700"/>
                <a:chOff x="3656600" y="2457971"/>
                <a:chExt cx="529638" cy="2180230"/>
              </a:xfrm>
            </p:grpSpPr>
            <p:sp>
              <p:nvSpPr>
                <p:cNvPr id="62" name="楕円 24">
                  <a:extLst>
                    <a:ext uri="{FF2B5EF4-FFF2-40B4-BE49-F238E27FC236}">
                      <a16:creationId xmlns:a16="http://schemas.microsoft.com/office/drawing/2014/main" id="{D6C2F759-8B42-436A-A75F-3F9DFF05764B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楕円 24">
                  <a:extLst>
                    <a:ext uri="{FF2B5EF4-FFF2-40B4-BE49-F238E27FC236}">
                      <a16:creationId xmlns:a16="http://schemas.microsoft.com/office/drawing/2014/main" id="{4D626386-8429-488F-AD60-66A6E32690FF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楕円 24">
                  <a:extLst>
                    <a:ext uri="{FF2B5EF4-FFF2-40B4-BE49-F238E27FC236}">
                      <a16:creationId xmlns:a16="http://schemas.microsoft.com/office/drawing/2014/main" id="{622EC3E7-A3C2-4AED-8090-5334FC2DADD1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A3EF39ED-1E12-41AD-8978-97B1A4E41F28}"/>
                    </a:ext>
                  </a:extLst>
                </p:cNvPr>
                <p:cNvSpPr/>
                <p:nvPr/>
              </p:nvSpPr>
              <p:spPr bwMode="auto">
                <a:xfrm rot="10707082">
                  <a:off x="3807460" y="2457971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7F7A8A5-84A7-48FF-AC30-60EAB3BAA3CC}"/>
                  </a:ext>
                </a:extLst>
              </p:cNvPr>
              <p:cNvGrpSpPr/>
              <p:nvPr/>
            </p:nvGrpSpPr>
            <p:grpSpPr>
              <a:xfrm rot="3622904">
                <a:off x="5637585" y="1402272"/>
                <a:ext cx="503030" cy="2078971"/>
                <a:chOff x="3656600" y="2449262"/>
                <a:chExt cx="529638" cy="2188939"/>
              </a:xfrm>
            </p:grpSpPr>
            <p:sp>
              <p:nvSpPr>
                <p:cNvPr id="58" name="楕円 24">
                  <a:extLst>
                    <a:ext uri="{FF2B5EF4-FFF2-40B4-BE49-F238E27FC236}">
                      <a16:creationId xmlns:a16="http://schemas.microsoft.com/office/drawing/2014/main" id="{BD96C9D4-03FF-48B9-9F44-4D60782515DA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楕円 24">
                  <a:extLst>
                    <a:ext uri="{FF2B5EF4-FFF2-40B4-BE49-F238E27FC236}">
                      <a16:creationId xmlns:a16="http://schemas.microsoft.com/office/drawing/2014/main" id="{2CBA9583-4082-4960-B24D-46A8E28430F6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楕円 24">
                  <a:extLst>
                    <a:ext uri="{FF2B5EF4-FFF2-40B4-BE49-F238E27FC236}">
                      <a16:creationId xmlns:a16="http://schemas.microsoft.com/office/drawing/2014/main" id="{2BE88B24-E38E-426C-A577-5F4A33C35ACC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E795F7B-869A-4FE3-B4C5-7DBA909F5582}"/>
                    </a:ext>
                  </a:extLst>
                </p:cNvPr>
                <p:cNvSpPr/>
                <p:nvPr/>
              </p:nvSpPr>
              <p:spPr bwMode="auto">
                <a:xfrm rot="10777096">
                  <a:off x="3799796" y="2449262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CC00"/>
                    </a:gs>
                    <a:gs pos="40000">
                      <a:srgbClr val="FFFF00"/>
                    </a:gs>
                  </a:gsLst>
                  <a:lin ang="5400000" scaled="0"/>
                  <a:tileRect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72DCC93-D2B1-4AC6-81EA-B0E38A18E007}"/>
                </a:ext>
              </a:extLst>
            </p:cNvPr>
            <p:cNvGrpSpPr/>
            <p:nvPr/>
          </p:nvGrpSpPr>
          <p:grpSpPr>
            <a:xfrm>
              <a:off x="6605083" y="49292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09350F9-9595-4708-8A57-2A19730F968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F43C9D8-D9B5-4577-9DCA-DDE79053CDB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A8AA2390-A0FB-4849-BDFB-14E9B258B6FF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2D67D3F-FC33-441F-B3AE-A31AA34FE355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8ADBBD8-8006-4735-BEED-8BAD335935BC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B8032894-FC1B-4F6B-8355-3BE06CE9114D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E9337C0-5AC2-4F2A-A1A8-B3127CB412E9}"/>
              </a:ext>
            </a:extLst>
          </p:cNvPr>
          <p:cNvGrpSpPr/>
          <p:nvPr/>
        </p:nvGrpSpPr>
        <p:grpSpPr>
          <a:xfrm>
            <a:off x="6605083" y="1316990"/>
            <a:ext cx="2605086" cy="1788055"/>
            <a:chOff x="6605083" y="1316990"/>
            <a:chExt cx="2605086" cy="1788055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E8BE508-64A4-42C8-9A71-FF70C12BA6F5}"/>
                </a:ext>
              </a:extLst>
            </p:cNvPr>
            <p:cNvGrpSpPr/>
            <p:nvPr/>
          </p:nvGrpSpPr>
          <p:grpSpPr>
            <a:xfrm>
              <a:off x="6635385" y="1316990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5E2BEA23-9241-42A6-8320-048CC6CCFD59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AF661E4C-FD39-4197-A897-0EA42A3BD5B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3F64C36-F6B8-429E-B7BE-B1F183D1BAFA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A50B6A54-16A1-454A-A3E5-C83C5D0D9E7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324635-AC5B-4C6C-AA2C-72EB0AA1E0A7}"/>
                </a:ext>
              </a:extLst>
            </p:cNvPr>
            <p:cNvGrpSpPr/>
            <p:nvPr/>
          </p:nvGrpSpPr>
          <p:grpSpPr>
            <a:xfrm rot="21229017">
              <a:off x="6731002" y="1597750"/>
              <a:ext cx="2475635" cy="890760"/>
              <a:chOff x="4452950" y="1802513"/>
              <a:chExt cx="2475635" cy="890760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620C02C0-4EA4-4394-B3BA-E7FC9B4916A2}"/>
                  </a:ext>
                </a:extLst>
              </p:cNvPr>
              <p:cNvGrpSpPr/>
              <p:nvPr/>
            </p:nvGrpSpPr>
            <p:grpSpPr>
              <a:xfrm rot="3600000">
                <a:off x="5240638" y="1014825"/>
                <a:ext cx="503030" cy="2078406"/>
                <a:chOff x="3656600" y="2449857"/>
                <a:chExt cx="529638" cy="2188344"/>
              </a:xfrm>
            </p:grpSpPr>
            <p:sp>
              <p:nvSpPr>
                <p:cNvPr id="95" name="楕円 24">
                  <a:extLst>
                    <a:ext uri="{FF2B5EF4-FFF2-40B4-BE49-F238E27FC236}">
                      <a16:creationId xmlns:a16="http://schemas.microsoft.com/office/drawing/2014/main" id="{12CD9A8B-5254-40AC-AB3E-757B232BE1CF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楕円 24">
                  <a:extLst>
                    <a:ext uri="{FF2B5EF4-FFF2-40B4-BE49-F238E27FC236}">
                      <a16:creationId xmlns:a16="http://schemas.microsoft.com/office/drawing/2014/main" id="{7F235FD2-EA19-4F3F-8A58-21A4E8C7D026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楕円 24">
                  <a:extLst>
                    <a:ext uri="{FF2B5EF4-FFF2-40B4-BE49-F238E27FC236}">
                      <a16:creationId xmlns:a16="http://schemas.microsoft.com/office/drawing/2014/main" id="{AB65E5D0-D969-4C12-B919-99795A5445E6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B0004F8-5DAC-4FEE-BF5D-7598DF68169A}"/>
                    </a:ext>
                  </a:extLst>
                </p:cNvPr>
                <p:cNvSpPr/>
                <p:nvPr/>
              </p:nvSpPr>
              <p:spPr bwMode="auto">
                <a:xfrm rot="10800000">
                  <a:off x="3811225" y="2449857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6E93D71F-B055-450C-84B6-A73298B90C36}"/>
                  </a:ext>
                </a:extLst>
              </p:cNvPr>
              <p:cNvGrpSpPr/>
              <p:nvPr/>
            </p:nvGrpSpPr>
            <p:grpSpPr>
              <a:xfrm rot="4592918">
                <a:off x="5635838" y="1324343"/>
                <a:ext cx="503030" cy="2070700"/>
                <a:chOff x="3656600" y="2457971"/>
                <a:chExt cx="529638" cy="2180230"/>
              </a:xfrm>
            </p:grpSpPr>
            <p:sp>
              <p:nvSpPr>
                <p:cNvPr id="91" name="楕円 24">
                  <a:extLst>
                    <a:ext uri="{FF2B5EF4-FFF2-40B4-BE49-F238E27FC236}">
                      <a16:creationId xmlns:a16="http://schemas.microsoft.com/office/drawing/2014/main" id="{74552CD0-8935-4CA1-AEE5-0F8262DB3BC2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楕円 24">
                  <a:extLst>
                    <a:ext uri="{FF2B5EF4-FFF2-40B4-BE49-F238E27FC236}">
                      <a16:creationId xmlns:a16="http://schemas.microsoft.com/office/drawing/2014/main" id="{BEDD1942-5FD4-41FE-8C9D-1845D8B145A7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楕円 24">
                  <a:extLst>
                    <a:ext uri="{FF2B5EF4-FFF2-40B4-BE49-F238E27FC236}">
                      <a16:creationId xmlns:a16="http://schemas.microsoft.com/office/drawing/2014/main" id="{02C5876B-270F-4451-B4E9-4EDD54C59535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A309BE29-759C-4F3A-A571-E8C8B27BF08D}"/>
                    </a:ext>
                  </a:extLst>
                </p:cNvPr>
                <p:cNvSpPr/>
                <p:nvPr/>
              </p:nvSpPr>
              <p:spPr bwMode="auto">
                <a:xfrm rot="10707082">
                  <a:off x="3807460" y="2457971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14A10A54-9D98-4986-B0C3-334D23E48624}"/>
                  </a:ext>
                </a:extLst>
              </p:cNvPr>
              <p:cNvGrpSpPr/>
              <p:nvPr/>
            </p:nvGrpSpPr>
            <p:grpSpPr>
              <a:xfrm rot="3622904">
                <a:off x="5637585" y="1402272"/>
                <a:ext cx="503030" cy="2078971"/>
                <a:chOff x="3656600" y="2449262"/>
                <a:chExt cx="529638" cy="2188939"/>
              </a:xfrm>
            </p:grpSpPr>
            <p:sp>
              <p:nvSpPr>
                <p:cNvPr id="87" name="楕円 24">
                  <a:extLst>
                    <a:ext uri="{FF2B5EF4-FFF2-40B4-BE49-F238E27FC236}">
                      <a16:creationId xmlns:a16="http://schemas.microsoft.com/office/drawing/2014/main" id="{7098CF5D-2BFF-4612-ACFC-169EF2D133CB}"/>
                    </a:ext>
                  </a:extLst>
                </p:cNvPr>
                <p:cNvSpPr/>
                <p:nvPr/>
              </p:nvSpPr>
              <p:spPr bwMode="auto">
                <a:xfrm>
                  <a:off x="3656600" y="2522830"/>
                  <a:ext cx="529638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24">
                  <a:extLst>
                    <a:ext uri="{FF2B5EF4-FFF2-40B4-BE49-F238E27FC236}">
                      <a16:creationId xmlns:a16="http://schemas.microsoft.com/office/drawing/2014/main" id="{931A6F11-8DC2-486A-8A7E-8387D0922DA9}"/>
                    </a:ext>
                  </a:extLst>
                </p:cNvPr>
                <p:cNvSpPr/>
                <p:nvPr/>
              </p:nvSpPr>
              <p:spPr bwMode="auto">
                <a:xfrm>
                  <a:off x="3728038" y="2522830"/>
                  <a:ext cx="386762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楕円 24">
                  <a:extLst>
                    <a:ext uri="{FF2B5EF4-FFF2-40B4-BE49-F238E27FC236}">
                      <a16:creationId xmlns:a16="http://schemas.microsoft.com/office/drawing/2014/main" id="{C181DAE0-82E2-45B0-9243-3D4ACE6F5A0C}"/>
                    </a:ext>
                  </a:extLst>
                </p:cNvPr>
                <p:cNvSpPr/>
                <p:nvPr/>
              </p:nvSpPr>
              <p:spPr bwMode="auto">
                <a:xfrm>
                  <a:off x="3853693" y="2522830"/>
                  <a:ext cx="151570" cy="2115371"/>
                </a:xfrm>
                <a:custGeom>
                  <a:avLst/>
                  <a:gdLst>
                    <a:gd name="connsiteX0" fmla="*/ 0 w 382343"/>
                    <a:gd name="connsiteY0" fmla="*/ 1057668 h 2115335"/>
                    <a:gd name="connsiteX1" fmla="*/ 191172 w 382343"/>
                    <a:gd name="connsiteY1" fmla="*/ 0 h 2115335"/>
                    <a:gd name="connsiteX2" fmla="*/ 382344 w 382343"/>
                    <a:gd name="connsiteY2" fmla="*/ 1057668 h 2115335"/>
                    <a:gd name="connsiteX3" fmla="*/ 191172 w 382343"/>
                    <a:gd name="connsiteY3" fmla="*/ 2115336 h 2115335"/>
                    <a:gd name="connsiteX4" fmla="*/ 0 w 382343"/>
                    <a:gd name="connsiteY4" fmla="*/ 1057668 h 2115335"/>
                    <a:gd name="connsiteX0" fmla="*/ 793 w 383930"/>
                    <a:gd name="connsiteY0" fmla="*/ 1057668 h 2115371"/>
                    <a:gd name="connsiteX1" fmla="*/ 191965 w 383930"/>
                    <a:gd name="connsiteY1" fmla="*/ 0 h 2115371"/>
                    <a:gd name="connsiteX2" fmla="*/ 383137 w 383930"/>
                    <a:gd name="connsiteY2" fmla="*/ 1057668 h 2115371"/>
                    <a:gd name="connsiteX3" fmla="*/ 191965 w 383930"/>
                    <a:gd name="connsiteY3" fmla="*/ 2115336 h 2115371"/>
                    <a:gd name="connsiteX4" fmla="*/ 793 w 383930"/>
                    <a:gd name="connsiteY4" fmla="*/ 1057668 h 211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3930" h="2115371">
                      <a:moveTo>
                        <a:pt x="793" y="1057668"/>
                      </a:moveTo>
                      <a:cubicBezTo>
                        <a:pt x="793" y="473534"/>
                        <a:pt x="86384" y="0"/>
                        <a:pt x="191965" y="0"/>
                      </a:cubicBezTo>
                      <a:cubicBezTo>
                        <a:pt x="297546" y="0"/>
                        <a:pt x="383137" y="473534"/>
                        <a:pt x="383137" y="1057668"/>
                      </a:cubicBezTo>
                      <a:cubicBezTo>
                        <a:pt x="383137" y="1641802"/>
                        <a:pt x="407083" y="2110574"/>
                        <a:pt x="191965" y="2115336"/>
                      </a:cubicBezTo>
                      <a:cubicBezTo>
                        <a:pt x="-23153" y="2120098"/>
                        <a:pt x="793" y="1641802"/>
                        <a:pt x="793" y="1057668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CAD1C1C1-9FF9-43F4-99DF-8BACC6B3D96E}"/>
                    </a:ext>
                  </a:extLst>
                </p:cNvPr>
                <p:cNvSpPr/>
                <p:nvPr/>
              </p:nvSpPr>
              <p:spPr bwMode="auto">
                <a:xfrm rot="10777096">
                  <a:off x="3799796" y="2449262"/>
                  <a:ext cx="220076" cy="136970"/>
                </a:xfrm>
                <a:custGeom>
                  <a:avLst/>
                  <a:gdLst>
                    <a:gd name="connsiteX0" fmla="*/ 158432 w 324073"/>
                    <a:gd name="connsiteY0" fmla="*/ 0 h 180132"/>
                    <a:gd name="connsiteX1" fmla="*/ 175950 w 324073"/>
                    <a:gd name="connsiteY1" fmla="*/ 7078 h 180132"/>
                    <a:gd name="connsiteX2" fmla="*/ 179263 w 324073"/>
                    <a:gd name="connsiteY2" fmla="*/ 11549 h 180132"/>
                    <a:gd name="connsiteX3" fmla="*/ 190516 w 324073"/>
                    <a:gd name="connsiteY3" fmla="*/ 3071 h 180132"/>
                    <a:gd name="connsiteX4" fmla="*/ 209268 w 324073"/>
                    <a:gd name="connsiteY4" fmla="*/ 5373 h 180132"/>
                    <a:gd name="connsiteX5" fmla="*/ 218799 w 324073"/>
                    <a:gd name="connsiteY5" fmla="*/ 12943 h 180132"/>
                    <a:gd name="connsiteX6" fmla="*/ 219482 w 324073"/>
                    <a:gd name="connsiteY6" fmla="*/ 12068 h 180132"/>
                    <a:gd name="connsiteX7" fmla="*/ 238192 w 324073"/>
                    <a:gd name="connsiteY7" fmla="*/ 9439 h 180132"/>
                    <a:gd name="connsiteX8" fmla="*/ 303491 w 324073"/>
                    <a:gd name="connsiteY8" fmla="*/ 67565 h 180132"/>
                    <a:gd name="connsiteX9" fmla="*/ 309548 w 324073"/>
                    <a:gd name="connsiteY9" fmla="*/ 168067 h 180132"/>
                    <a:gd name="connsiteX10" fmla="*/ 268798 w 324073"/>
                    <a:gd name="connsiteY10" fmla="*/ 161133 h 180132"/>
                    <a:gd name="connsiteX11" fmla="*/ 257839 w 324073"/>
                    <a:gd name="connsiteY11" fmla="*/ 151477 h 180132"/>
                    <a:gd name="connsiteX12" fmla="*/ 252226 w 324073"/>
                    <a:gd name="connsiteY12" fmla="*/ 165694 h 180132"/>
                    <a:gd name="connsiteX13" fmla="*/ 237137 w 324073"/>
                    <a:gd name="connsiteY13" fmla="*/ 177065 h 180132"/>
                    <a:gd name="connsiteX14" fmla="*/ 199570 w 324073"/>
                    <a:gd name="connsiteY14" fmla="*/ 159820 h 180132"/>
                    <a:gd name="connsiteX15" fmla="*/ 192031 w 324073"/>
                    <a:gd name="connsiteY15" fmla="*/ 148481 h 180132"/>
                    <a:gd name="connsiteX16" fmla="*/ 190256 w 324073"/>
                    <a:gd name="connsiteY16" fmla="*/ 153752 h 180132"/>
                    <a:gd name="connsiteX17" fmla="*/ 158432 w 324073"/>
                    <a:gd name="connsiteY17" fmla="*/ 180132 h 180132"/>
                    <a:gd name="connsiteX18" fmla="*/ 140914 w 324073"/>
                    <a:gd name="connsiteY18" fmla="*/ 173054 h 180132"/>
                    <a:gd name="connsiteX19" fmla="*/ 127920 w 324073"/>
                    <a:gd name="connsiteY19" fmla="*/ 155522 h 180132"/>
                    <a:gd name="connsiteX20" fmla="*/ 125061 w 324073"/>
                    <a:gd name="connsiteY20" fmla="*/ 159819 h 180132"/>
                    <a:gd name="connsiteX21" fmla="*/ 87496 w 324073"/>
                    <a:gd name="connsiteY21" fmla="*/ 177063 h 180132"/>
                    <a:gd name="connsiteX22" fmla="*/ 72406 w 324073"/>
                    <a:gd name="connsiteY22" fmla="*/ 165693 h 180132"/>
                    <a:gd name="connsiteX23" fmla="*/ 66649 w 324073"/>
                    <a:gd name="connsiteY23" fmla="*/ 151110 h 180132"/>
                    <a:gd name="connsiteX24" fmla="*/ 55274 w 324073"/>
                    <a:gd name="connsiteY24" fmla="*/ 161133 h 180132"/>
                    <a:gd name="connsiteX25" fmla="*/ 14525 w 324073"/>
                    <a:gd name="connsiteY25" fmla="*/ 168066 h 180132"/>
                    <a:gd name="connsiteX26" fmla="*/ 20582 w 324073"/>
                    <a:gd name="connsiteY26" fmla="*/ 67564 h 180132"/>
                    <a:gd name="connsiteX27" fmla="*/ 104591 w 324073"/>
                    <a:gd name="connsiteY27" fmla="*/ 12067 h 180132"/>
                    <a:gd name="connsiteX28" fmla="*/ 105488 w 324073"/>
                    <a:gd name="connsiteY28" fmla="*/ 13215 h 180132"/>
                    <a:gd name="connsiteX29" fmla="*/ 115364 w 324073"/>
                    <a:gd name="connsiteY29" fmla="*/ 5372 h 180132"/>
                    <a:gd name="connsiteX30" fmla="*/ 134117 w 324073"/>
                    <a:gd name="connsiteY30" fmla="*/ 3070 h 180132"/>
                    <a:gd name="connsiteX31" fmla="*/ 140385 w 324073"/>
                    <a:gd name="connsiteY31" fmla="*/ 7791 h 180132"/>
                    <a:gd name="connsiteX32" fmla="*/ 140914 w 324073"/>
                    <a:gd name="connsiteY32" fmla="*/ 7078 h 180132"/>
                    <a:gd name="connsiteX33" fmla="*/ 158432 w 324073"/>
                    <a:gd name="connsiteY33" fmla="*/ 0 h 180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324073" h="180132">
                      <a:moveTo>
                        <a:pt x="158432" y="0"/>
                      </a:moveTo>
                      <a:cubicBezTo>
                        <a:pt x="164646" y="0"/>
                        <a:pt x="170566" y="2521"/>
                        <a:pt x="175950" y="7078"/>
                      </a:cubicBezTo>
                      <a:lnTo>
                        <a:pt x="179263" y="11549"/>
                      </a:lnTo>
                      <a:lnTo>
                        <a:pt x="190516" y="3071"/>
                      </a:lnTo>
                      <a:cubicBezTo>
                        <a:pt x="196518" y="1462"/>
                        <a:pt x="202888" y="2364"/>
                        <a:pt x="209268" y="5373"/>
                      </a:cubicBezTo>
                      <a:lnTo>
                        <a:pt x="218799" y="12943"/>
                      </a:lnTo>
                      <a:lnTo>
                        <a:pt x="219482" y="12068"/>
                      </a:lnTo>
                      <a:cubicBezTo>
                        <a:pt x="224864" y="8961"/>
                        <a:pt x="231251" y="8183"/>
                        <a:pt x="238192" y="9439"/>
                      </a:cubicBezTo>
                      <a:cubicBezTo>
                        <a:pt x="259018" y="13203"/>
                        <a:pt x="284837" y="35256"/>
                        <a:pt x="303491" y="67565"/>
                      </a:cubicBezTo>
                      <a:cubicBezTo>
                        <a:pt x="328362" y="110643"/>
                        <a:pt x="331074" y="155639"/>
                        <a:pt x="309548" y="168067"/>
                      </a:cubicBezTo>
                      <a:cubicBezTo>
                        <a:pt x="298785" y="174281"/>
                        <a:pt x="284001" y="171176"/>
                        <a:pt x="268798" y="161133"/>
                      </a:cubicBezTo>
                      <a:lnTo>
                        <a:pt x="257839" y="151477"/>
                      </a:lnTo>
                      <a:lnTo>
                        <a:pt x="252226" y="165694"/>
                      </a:lnTo>
                      <a:cubicBezTo>
                        <a:pt x="248205" y="171490"/>
                        <a:pt x="243140" y="175456"/>
                        <a:pt x="237137" y="177065"/>
                      </a:cubicBezTo>
                      <a:cubicBezTo>
                        <a:pt x="225133" y="180281"/>
                        <a:pt x="211656" y="173456"/>
                        <a:pt x="199570" y="159820"/>
                      </a:cubicBezTo>
                      <a:lnTo>
                        <a:pt x="192031" y="148481"/>
                      </a:lnTo>
                      <a:lnTo>
                        <a:pt x="190256" y="153752"/>
                      </a:lnTo>
                      <a:cubicBezTo>
                        <a:pt x="182111" y="170051"/>
                        <a:pt x="170860" y="180132"/>
                        <a:pt x="158432" y="180132"/>
                      </a:cubicBezTo>
                      <a:cubicBezTo>
                        <a:pt x="152218" y="180133"/>
                        <a:pt x="146297" y="177612"/>
                        <a:pt x="140914" y="173054"/>
                      </a:cubicBezTo>
                      <a:lnTo>
                        <a:pt x="127920" y="155522"/>
                      </a:lnTo>
                      <a:lnTo>
                        <a:pt x="125061" y="159819"/>
                      </a:lnTo>
                      <a:cubicBezTo>
                        <a:pt x="112977" y="173455"/>
                        <a:pt x="99500" y="180280"/>
                        <a:pt x="87496" y="177063"/>
                      </a:cubicBezTo>
                      <a:cubicBezTo>
                        <a:pt x="81493" y="175455"/>
                        <a:pt x="76427" y="171489"/>
                        <a:pt x="72406" y="165693"/>
                      </a:cubicBezTo>
                      <a:lnTo>
                        <a:pt x="66649" y="151110"/>
                      </a:lnTo>
                      <a:lnTo>
                        <a:pt x="55274" y="161133"/>
                      </a:lnTo>
                      <a:cubicBezTo>
                        <a:pt x="40072" y="171175"/>
                        <a:pt x="25288" y="174280"/>
                        <a:pt x="14525" y="168066"/>
                      </a:cubicBezTo>
                      <a:cubicBezTo>
                        <a:pt x="-7001" y="155638"/>
                        <a:pt x="-4289" y="110642"/>
                        <a:pt x="20582" y="67564"/>
                      </a:cubicBezTo>
                      <a:cubicBezTo>
                        <a:pt x="45453" y="24486"/>
                        <a:pt x="83065" y="-361"/>
                        <a:pt x="104591" y="12067"/>
                      </a:cubicBezTo>
                      <a:lnTo>
                        <a:pt x="105488" y="13215"/>
                      </a:lnTo>
                      <a:lnTo>
                        <a:pt x="115364" y="5372"/>
                      </a:lnTo>
                      <a:cubicBezTo>
                        <a:pt x="121744" y="2363"/>
                        <a:pt x="128115" y="1461"/>
                        <a:pt x="134117" y="3070"/>
                      </a:cubicBezTo>
                      <a:lnTo>
                        <a:pt x="140385" y="7791"/>
                      </a:lnTo>
                      <a:lnTo>
                        <a:pt x="140914" y="7078"/>
                      </a:lnTo>
                      <a:cubicBezTo>
                        <a:pt x="146298" y="2521"/>
                        <a:pt x="152218" y="0"/>
                        <a:pt x="15843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92D050"/>
                    </a:gs>
                    <a:gs pos="70000">
                      <a:srgbClr val="006600"/>
                    </a:gs>
                  </a:gsLst>
                  <a:lin ang="5400000" scaled="1"/>
                </a:gra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9D6DE97A-4F53-4239-B2A1-E84E79E0ECA2}"/>
                </a:ext>
              </a:extLst>
            </p:cNvPr>
            <p:cNvGrpSpPr/>
            <p:nvPr/>
          </p:nvGrpSpPr>
          <p:grpSpPr>
            <a:xfrm>
              <a:off x="6605083" y="1995504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DC71B17-35FE-4787-B703-B016D83D564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D5E3360-813E-472B-BB97-96930488EC9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1C5F649-CEC3-4BD7-ADD5-94B9CB824B9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BDFCCB82-4DDC-45DE-82C4-0AEA7E753562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8A5DB21-1CB6-4AC6-9E62-0C190A8FE478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E31D9741-A762-4CD4-94DA-E02F2F214C75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pptxg45_ズッキーニのイラスト</dc:title>
  <dc:subject>pptxg45_ズッキーニのイラスト</dc:subject>
  <dc:creator>でじけろお</dc:creator>
  <cp:revision>1</cp:revision>
  <dcterms:created xsi:type="dcterms:W3CDTF">2018-05-20T00:31:01Z</dcterms:created>
  <dcterms:modified xsi:type="dcterms:W3CDTF">2021-02-23T15:42:15Z</dcterms:modified>
  <cp:version>1</cp:version>
</cp:coreProperties>
</file>